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5"/>
  </p:notesMasterIdLst>
  <p:sldIdLst>
    <p:sldId id="256" r:id="rId2"/>
    <p:sldId id="280" r:id="rId3"/>
    <p:sldId id="257" r:id="rId4"/>
    <p:sldId id="277" r:id="rId5"/>
    <p:sldId id="281" r:id="rId6"/>
    <p:sldId id="270" r:id="rId7"/>
    <p:sldId id="271" r:id="rId8"/>
    <p:sldId id="260" r:id="rId9"/>
    <p:sldId id="269" r:id="rId10"/>
    <p:sldId id="275" r:id="rId11"/>
    <p:sldId id="278" r:id="rId12"/>
    <p:sldId id="279" r:id="rId13"/>
    <p:sldId id="27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37647" autoAdjust="0"/>
  </p:normalViewPr>
  <p:slideViewPr>
    <p:cSldViewPr snapToGrid="0">
      <p:cViewPr varScale="1">
        <p:scale>
          <a:sx n="31" d="100"/>
          <a:sy n="31" d="100"/>
        </p:scale>
        <p:origin x="2626"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01C2BD-D1D9-4EF6-BBAD-EF27C1E1BF40}" type="doc">
      <dgm:prSet loTypeId="urn:microsoft.com/office/officeart/2008/layout/SquareAccentList" loCatId="list" qsTypeId="urn:microsoft.com/office/officeart/2005/8/quickstyle/simple3" qsCatId="simple" csTypeId="urn:microsoft.com/office/officeart/2005/8/colors/accent0_2" csCatId="mainScheme" phldr="1"/>
      <dgm:spPr/>
      <dgm:t>
        <a:bodyPr/>
        <a:lstStyle/>
        <a:p>
          <a:endParaRPr lang="en-GB"/>
        </a:p>
      </dgm:t>
    </dgm:pt>
    <dgm:pt modelId="{15F8C848-2DA9-4315-A20A-4B6C96680136}">
      <dgm:prSet phldrT="[Text]" custT="1"/>
      <dgm:spPr/>
      <dgm:t>
        <a:bodyPr/>
        <a:lstStyle/>
        <a:p>
          <a:r>
            <a:rPr lang="en-GB" sz="1800" b="0" cap="none" spc="0" dirty="0">
              <a:ln w="0"/>
              <a:effectLst>
                <a:outerShdw blurRad="38100" dist="19050" dir="2700000" algn="tl" rotWithShape="0">
                  <a:schemeClr val="dk1">
                    <a:alpha val="40000"/>
                  </a:schemeClr>
                </a:outerShdw>
              </a:effectLst>
            </a:rPr>
            <a:t>Synapse</a:t>
          </a:r>
        </a:p>
      </dgm:t>
    </dgm:pt>
    <dgm:pt modelId="{EEAA2EC7-8C87-4D8C-BCDE-E3D7CAF6AAF2}" type="parTrans" cxnId="{C597D223-F67D-4509-B029-F229ECDFECEF}">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0738191A-6E3D-44F6-AE1B-96B493C5ABA2}" type="sibTrans" cxnId="{C597D223-F67D-4509-B029-F229ECDFECEF}">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644C093D-ADBB-48FD-BDAA-C703C36015DE}">
      <dgm:prSet phldrT="[Text]" custT="1"/>
      <dgm:spPr/>
      <dgm:t>
        <a:bodyPr/>
        <a:lstStyle/>
        <a:p>
          <a:r>
            <a:rPr lang="en-GB" sz="1400" b="0" cap="none" spc="0" dirty="0">
              <a:ln w="0"/>
              <a:effectLst>
                <a:outerShdw blurRad="38100" dist="19050" dir="2700000" algn="tl" rotWithShape="0">
                  <a:schemeClr val="dk1">
                    <a:alpha val="40000"/>
                  </a:schemeClr>
                </a:outerShdw>
              </a:effectLst>
            </a:rPr>
            <a:t>Spark  Pools</a:t>
          </a:r>
        </a:p>
      </dgm:t>
    </dgm:pt>
    <dgm:pt modelId="{5A8F5B95-E72E-4D41-89DB-9012D00782E4}" type="parTrans" cxnId="{1A7148D9-5660-4FE4-A11B-2FD215B92F6D}">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6260E1C7-ADA6-47AC-BF18-AE90CDFF5232}" type="sibTrans" cxnId="{1A7148D9-5660-4FE4-A11B-2FD215B92F6D}">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8828F853-95BA-44D6-A66A-A099DDC566CA}">
      <dgm:prSet phldrT="[Text]" custT="1"/>
      <dgm:spPr/>
      <dgm:t>
        <a:bodyPr/>
        <a:lstStyle/>
        <a:p>
          <a:r>
            <a:rPr lang="en-GB" sz="1400" b="0" cap="none" spc="0" dirty="0">
              <a:ln w="0"/>
              <a:effectLst>
                <a:outerShdw blurRad="38100" dist="19050" dir="2700000" algn="tl" rotWithShape="0">
                  <a:schemeClr val="dk1">
                    <a:alpha val="40000"/>
                  </a:schemeClr>
                </a:outerShdw>
              </a:effectLst>
            </a:rPr>
            <a:t>Dataflows</a:t>
          </a:r>
        </a:p>
      </dgm:t>
    </dgm:pt>
    <dgm:pt modelId="{32F3757E-EF17-49F4-B2B4-B783E7C515DC}" type="parTrans" cxnId="{88C0C9FE-7C4C-45D6-AD50-3C7CAFA40A37}">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95B49929-A3A0-44A0-8CBF-243F0E488D3C}" type="sibTrans" cxnId="{88C0C9FE-7C4C-45D6-AD50-3C7CAFA40A37}">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25AE0E80-599E-4048-8890-16BF67F660EB}">
      <dgm:prSet phldrT="[Text]" custT="1"/>
      <dgm:spPr/>
      <dgm:t>
        <a:bodyPr/>
        <a:lstStyle/>
        <a:p>
          <a:r>
            <a:rPr lang="en-GB" sz="1800" b="0" cap="none" spc="0" dirty="0">
              <a:ln w="0"/>
              <a:effectLst>
                <a:outerShdw blurRad="38100" dist="19050" dir="2700000" algn="tl" rotWithShape="0">
                  <a:schemeClr val="dk1">
                    <a:alpha val="40000"/>
                  </a:schemeClr>
                </a:outerShdw>
              </a:effectLst>
            </a:rPr>
            <a:t>Databricks</a:t>
          </a:r>
        </a:p>
      </dgm:t>
    </dgm:pt>
    <dgm:pt modelId="{E50E9C9B-F181-4B78-AD86-514959D39810}" type="parTrans" cxnId="{70F47423-DF23-4644-95D9-E11DDB3CD2C2}">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8795E253-F0BF-4EC2-992B-FDAB68E1235F}" type="sibTrans" cxnId="{70F47423-DF23-4644-95D9-E11DDB3CD2C2}">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F1276313-0C76-4EC8-A95D-FF62F7E65992}">
      <dgm:prSet phldrT="[Text]" custT="1"/>
      <dgm:spPr/>
      <dgm:t>
        <a:bodyPr/>
        <a:lstStyle/>
        <a:p>
          <a:r>
            <a:rPr lang="en-GB" sz="1400" b="0" cap="none" spc="0" dirty="0">
              <a:ln w="0"/>
              <a:effectLst>
                <a:outerShdw blurRad="38100" dist="19050" dir="2700000" algn="tl" rotWithShape="0">
                  <a:schemeClr val="dk1">
                    <a:alpha val="40000"/>
                  </a:schemeClr>
                </a:outerShdw>
              </a:effectLst>
            </a:rPr>
            <a:t>Databricks runtime</a:t>
          </a:r>
        </a:p>
      </dgm:t>
    </dgm:pt>
    <dgm:pt modelId="{F7A45C16-5E19-4878-82E6-809E3BB9E889}" type="parTrans" cxnId="{D2FC6DA3-E1FE-44A6-9336-2305B419C26C}">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4104E1CD-D6DA-4C2F-950A-5ABC26EA3C8A}" type="sibTrans" cxnId="{D2FC6DA3-E1FE-44A6-9336-2305B419C26C}">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23E8B36E-73E5-479F-A031-058B0B0FACB5}">
      <dgm:prSet phldrT="[Text]" custT="1"/>
      <dgm:spPr/>
      <dgm:t>
        <a:bodyPr/>
        <a:lstStyle/>
        <a:p>
          <a:r>
            <a:rPr lang="en-GB" sz="1800" b="0" cap="none" spc="0" dirty="0">
              <a:ln w="0"/>
              <a:effectLst>
                <a:outerShdw blurRad="38100" dist="19050" dir="2700000" algn="tl" rotWithShape="0">
                  <a:schemeClr val="dk1">
                    <a:alpha val="40000"/>
                  </a:schemeClr>
                </a:outerShdw>
              </a:effectLst>
            </a:rPr>
            <a:t>Fabric</a:t>
          </a:r>
        </a:p>
      </dgm:t>
    </dgm:pt>
    <dgm:pt modelId="{FBC1A43C-4629-4B40-95EB-FFB203F0DDF2}" type="parTrans" cxnId="{A318EDA4-0AC1-43BD-B55A-2CE3A67B91AC}">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7714E339-1BE0-47A4-A6E1-16BD51ACEC55}" type="sibTrans" cxnId="{A318EDA4-0AC1-43BD-B55A-2CE3A67B91AC}">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26D1860D-AE54-4B5C-B126-EE502B9A1B8A}">
      <dgm:prSet phldrT="[Text]" custT="1"/>
      <dgm:spPr/>
      <dgm:t>
        <a:bodyPr/>
        <a:lstStyle/>
        <a:p>
          <a:r>
            <a:rPr lang="en-GB" sz="1400" b="0" cap="none" spc="0" dirty="0">
              <a:ln w="0"/>
              <a:effectLst>
                <a:outerShdw blurRad="38100" dist="19050" dir="2700000" algn="tl" rotWithShape="0">
                  <a:schemeClr val="dk1">
                    <a:alpha val="40000"/>
                  </a:schemeClr>
                </a:outerShdw>
              </a:effectLst>
            </a:rPr>
            <a:t>Spark pool</a:t>
          </a:r>
        </a:p>
      </dgm:t>
    </dgm:pt>
    <dgm:pt modelId="{27F1171C-895D-4206-AAE7-4EDDEA9E5774}" type="parTrans" cxnId="{6C044106-5D98-4461-9B5B-AD8A24225B9C}">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D7454F5A-7387-45AA-A69F-FAAFA4061946}" type="sibTrans" cxnId="{6C044106-5D98-4461-9B5B-AD8A24225B9C}">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696E10AC-9BF3-45DF-AFD5-495716E76EA6}">
      <dgm:prSet phldrT="[Text]" custT="1"/>
      <dgm:spPr/>
      <dgm:t>
        <a:bodyPr/>
        <a:lstStyle/>
        <a:p>
          <a:r>
            <a:rPr lang="en-GB" sz="1400" b="0" cap="none" spc="0" dirty="0">
              <a:ln w="0"/>
              <a:effectLst>
                <a:outerShdw blurRad="38100" dist="19050" dir="2700000" algn="tl" rotWithShape="0">
                  <a:schemeClr val="dk1">
                    <a:alpha val="40000"/>
                  </a:schemeClr>
                </a:outerShdw>
              </a:effectLst>
            </a:rPr>
            <a:t>Dataflow Gen 2</a:t>
          </a:r>
        </a:p>
      </dgm:t>
    </dgm:pt>
    <dgm:pt modelId="{BC94F0E3-8CAD-4700-8D6A-866FF3ADDA82}" type="parTrans" cxnId="{A1B21B22-A64D-4679-81DE-AA2D2A83260C}">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4C0E6B6A-5662-4F52-A094-22614A7898E8}" type="sibTrans" cxnId="{A1B21B22-A64D-4679-81DE-AA2D2A83260C}">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1216AA40-B449-48F5-AB5E-7256D8A8E0D1}">
      <dgm:prSet phldrT="[Text]" custT="1"/>
      <dgm:spPr/>
      <dgm:t>
        <a:bodyPr/>
        <a:lstStyle/>
        <a:p>
          <a:r>
            <a:rPr lang="en-GB" sz="1400" b="0" cap="none" spc="0" dirty="0">
              <a:ln w="0"/>
              <a:effectLst>
                <a:outerShdw blurRad="38100" dist="19050" dir="2700000" algn="tl" rotWithShape="0">
                  <a:schemeClr val="dk1">
                    <a:alpha val="40000"/>
                  </a:schemeClr>
                </a:outerShdw>
              </a:effectLst>
            </a:rPr>
            <a:t>Pipelines</a:t>
          </a:r>
        </a:p>
      </dgm:t>
    </dgm:pt>
    <dgm:pt modelId="{F1647C24-92E4-4200-AAFB-092EEBFE3193}" type="parTrans" cxnId="{CCB31BAA-6021-4CB7-BA1F-131DC711D6DD}">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B7C45930-C9A8-48BC-816D-3F2E22FB2377}" type="sibTrans" cxnId="{CCB31BAA-6021-4CB7-BA1F-131DC711D6DD}">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96ED35C5-9933-4FFC-9742-2FF1ED94989D}">
      <dgm:prSet phldrT="[Text]" custT="1"/>
      <dgm:spPr/>
      <dgm:t>
        <a:bodyPr/>
        <a:lstStyle/>
        <a:p>
          <a:r>
            <a:rPr lang="en-GB" sz="1400" b="0" cap="none" spc="0" dirty="0">
              <a:ln w="0"/>
              <a:effectLst>
                <a:outerShdw blurRad="38100" dist="19050" dir="2700000" algn="tl" rotWithShape="0">
                  <a:schemeClr val="dk1">
                    <a:alpha val="40000"/>
                  </a:schemeClr>
                </a:outerShdw>
              </a:effectLst>
            </a:rPr>
            <a:t>T-SQL</a:t>
          </a:r>
        </a:p>
      </dgm:t>
    </dgm:pt>
    <dgm:pt modelId="{623352CC-C568-47C8-9130-FF8DEA3FEB23}" type="parTrans" cxnId="{DB824AF6-BDBB-4A97-A1B0-310E60FA43ED}">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C3333B6A-4C93-4C31-B22F-27D006B1AE94}" type="sibTrans" cxnId="{DB824AF6-BDBB-4A97-A1B0-310E60FA43ED}">
      <dgm:prSet/>
      <dgm:spPr/>
      <dgm:t>
        <a:bodyPr/>
        <a:lstStyle/>
        <a:p>
          <a:endParaRPr lang="en-GB" b="0" cap="none" spc="0">
            <a:ln w="0"/>
            <a:solidFill>
              <a:schemeClr val="tx1"/>
            </a:solidFill>
            <a:effectLst>
              <a:outerShdw blurRad="38100" dist="19050" dir="2700000" algn="tl" rotWithShape="0">
                <a:schemeClr val="dk1">
                  <a:alpha val="40000"/>
                </a:schemeClr>
              </a:outerShdw>
            </a:effectLst>
          </a:endParaRPr>
        </a:p>
      </dgm:t>
    </dgm:pt>
    <dgm:pt modelId="{CABF96D0-A2E4-4A8D-86F7-B3C726CA454A}">
      <dgm:prSet phldrT="[Text]" custT="1"/>
      <dgm:spPr/>
      <dgm:t>
        <a:bodyPr/>
        <a:lstStyle/>
        <a:p>
          <a:r>
            <a:rPr lang="en-GB" sz="1400" b="0" cap="none" spc="0" dirty="0">
              <a:ln w="0"/>
              <a:effectLst>
                <a:outerShdw blurRad="38100" dist="19050" dir="2700000" algn="tl" rotWithShape="0">
                  <a:schemeClr val="dk1">
                    <a:alpha val="40000"/>
                  </a:schemeClr>
                </a:outerShdw>
              </a:effectLst>
            </a:rPr>
            <a:t>Shortcuts</a:t>
          </a:r>
        </a:p>
      </dgm:t>
    </dgm:pt>
    <dgm:pt modelId="{6A0E1C61-3A13-45AB-BF96-F0D384C2C685}" type="parTrans" cxnId="{F5F44BBE-FFA3-4F57-BC0F-E2501118FEB2}">
      <dgm:prSet/>
      <dgm:spPr/>
      <dgm:t>
        <a:bodyPr/>
        <a:lstStyle/>
        <a:p>
          <a:endParaRPr lang="en-GB"/>
        </a:p>
      </dgm:t>
    </dgm:pt>
    <dgm:pt modelId="{C15C4EA2-3870-44E4-94C4-0D2A8F9D31E1}" type="sibTrans" cxnId="{F5F44BBE-FFA3-4F57-BC0F-E2501118FEB2}">
      <dgm:prSet/>
      <dgm:spPr/>
      <dgm:t>
        <a:bodyPr/>
        <a:lstStyle/>
        <a:p>
          <a:endParaRPr lang="en-GB"/>
        </a:p>
      </dgm:t>
    </dgm:pt>
    <dgm:pt modelId="{D56E4F01-3FA1-4885-A96A-E5D3164A3744}" type="pres">
      <dgm:prSet presAssocID="{5501C2BD-D1D9-4EF6-BBAD-EF27C1E1BF40}" presName="layout" presStyleCnt="0">
        <dgm:presLayoutVars>
          <dgm:chMax/>
          <dgm:chPref/>
          <dgm:dir/>
          <dgm:resizeHandles/>
        </dgm:presLayoutVars>
      </dgm:prSet>
      <dgm:spPr/>
    </dgm:pt>
    <dgm:pt modelId="{E7D9CFF0-F8D2-40C5-8833-BF454A9EA5E0}" type="pres">
      <dgm:prSet presAssocID="{15F8C848-2DA9-4315-A20A-4B6C96680136}" presName="root" presStyleCnt="0">
        <dgm:presLayoutVars>
          <dgm:chMax/>
          <dgm:chPref/>
        </dgm:presLayoutVars>
      </dgm:prSet>
      <dgm:spPr/>
    </dgm:pt>
    <dgm:pt modelId="{791DA1F2-FEFE-4B9F-924D-6C7A573E7F6D}" type="pres">
      <dgm:prSet presAssocID="{15F8C848-2DA9-4315-A20A-4B6C96680136}" presName="rootComposite" presStyleCnt="0">
        <dgm:presLayoutVars/>
      </dgm:prSet>
      <dgm:spPr/>
    </dgm:pt>
    <dgm:pt modelId="{FAD04FA3-027B-4E12-8B93-05DD3CBBA52A}" type="pres">
      <dgm:prSet presAssocID="{15F8C848-2DA9-4315-A20A-4B6C96680136}" presName="ParentAccent" presStyleLbl="alignNode1" presStyleIdx="0" presStyleCnt="3"/>
      <dgm:spPr/>
    </dgm:pt>
    <dgm:pt modelId="{598AD51D-7A7A-406F-B954-3388AA7479E3}" type="pres">
      <dgm:prSet presAssocID="{15F8C848-2DA9-4315-A20A-4B6C96680136}" presName="ParentSmallAccent" presStyleLbl="fgAcc1" presStyleIdx="0" presStyleCnt="3"/>
      <dgm:spPr/>
    </dgm:pt>
    <dgm:pt modelId="{C52BCFB7-FAF1-4557-94FF-1BBBD0B5C40D}" type="pres">
      <dgm:prSet presAssocID="{15F8C848-2DA9-4315-A20A-4B6C96680136}" presName="Parent" presStyleLbl="revTx" presStyleIdx="0" presStyleCnt="11">
        <dgm:presLayoutVars>
          <dgm:chMax/>
          <dgm:chPref val="4"/>
          <dgm:bulletEnabled val="1"/>
        </dgm:presLayoutVars>
      </dgm:prSet>
      <dgm:spPr/>
    </dgm:pt>
    <dgm:pt modelId="{661416A2-9A8E-4B26-89C7-955C7546A31C}" type="pres">
      <dgm:prSet presAssocID="{15F8C848-2DA9-4315-A20A-4B6C96680136}" presName="childShape" presStyleCnt="0">
        <dgm:presLayoutVars>
          <dgm:chMax val="0"/>
          <dgm:chPref val="0"/>
        </dgm:presLayoutVars>
      </dgm:prSet>
      <dgm:spPr/>
    </dgm:pt>
    <dgm:pt modelId="{B057EFBF-CAA4-4661-A252-C8E86272E837}" type="pres">
      <dgm:prSet presAssocID="{644C093D-ADBB-48FD-BDAA-C703C36015DE}" presName="childComposite" presStyleCnt="0">
        <dgm:presLayoutVars>
          <dgm:chMax val="0"/>
          <dgm:chPref val="0"/>
        </dgm:presLayoutVars>
      </dgm:prSet>
      <dgm:spPr/>
    </dgm:pt>
    <dgm:pt modelId="{6B647467-466D-42B7-8448-84592AE55070}" type="pres">
      <dgm:prSet presAssocID="{644C093D-ADBB-48FD-BDAA-C703C36015DE}" presName="ChildAccent" presStyleLbl="solidFgAcc1" presStyleIdx="0" presStyleCnt="8"/>
      <dgm:spPr/>
    </dgm:pt>
    <dgm:pt modelId="{B7E81EFF-79A3-4BD4-89A3-7D723E87C46C}" type="pres">
      <dgm:prSet presAssocID="{644C093D-ADBB-48FD-BDAA-C703C36015DE}" presName="Child" presStyleLbl="revTx" presStyleIdx="1" presStyleCnt="11">
        <dgm:presLayoutVars>
          <dgm:chMax val="0"/>
          <dgm:chPref val="0"/>
          <dgm:bulletEnabled val="1"/>
        </dgm:presLayoutVars>
      </dgm:prSet>
      <dgm:spPr/>
    </dgm:pt>
    <dgm:pt modelId="{9336CE55-2B11-459F-A455-CEF011084E80}" type="pres">
      <dgm:prSet presAssocID="{8828F853-95BA-44D6-A66A-A099DDC566CA}" presName="childComposite" presStyleCnt="0">
        <dgm:presLayoutVars>
          <dgm:chMax val="0"/>
          <dgm:chPref val="0"/>
        </dgm:presLayoutVars>
      </dgm:prSet>
      <dgm:spPr/>
    </dgm:pt>
    <dgm:pt modelId="{B1CE4D3F-7309-4F55-88EF-ADDA4DEABB53}" type="pres">
      <dgm:prSet presAssocID="{8828F853-95BA-44D6-A66A-A099DDC566CA}" presName="ChildAccent" presStyleLbl="solidFgAcc1" presStyleIdx="1" presStyleCnt="8"/>
      <dgm:spPr/>
    </dgm:pt>
    <dgm:pt modelId="{1F98A3A4-3590-4FAC-88AF-BCBCE87C1A29}" type="pres">
      <dgm:prSet presAssocID="{8828F853-95BA-44D6-A66A-A099DDC566CA}" presName="Child" presStyleLbl="revTx" presStyleIdx="2" presStyleCnt="11">
        <dgm:presLayoutVars>
          <dgm:chMax val="0"/>
          <dgm:chPref val="0"/>
          <dgm:bulletEnabled val="1"/>
        </dgm:presLayoutVars>
      </dgm:prSet>
      <dgm:spPr/>
    </dgm:pt>
    <dgm:pt modelId="{370C313C-C4F9-47B6-9C45-D0CDC13C254F}" type="pres">
      <dgm:prSet presAssocID="{25AE0E80-599E-4048-8890-16BF67F660EB}" presName="root" presStyleCnt="0">
        <dgm:presLayoutVars>
          <dgm:chMax/>
          <dgm:chPref/>
        </dgm:presLayoutVars>
      </dgm:prSet>
      <dgm:spPr/>
    </dgm:pt>
    <dgm:pt modelId="{8CD30497-8D00-4D1B-A843-EA899E9BAF76}" type="pres">
      <dgm:prSet presAssocID="{25AE0E80-599E-4048-8890-16BF67F660EB}" presName="rootComposite" presStyleCnt="0">
        <dgm:presLayoutVars/>
      </dgm:prSet>
      <dgm:spPr/>
    </dgm:pt>
    <dgm:pt modelId="{B1D938C9-65AC-45EF-9602-7A6E7537BE49}" type="pres">
      <dgm:prSet presAssocID="{25AE0E80-599E-4048-8890-16BF67F660EB}" presName="ParentAccent" presStyleLbl="alignNode1" presStyleIdx="1" presStyleCnt="3"/>
      <dgm:spPr/>
    </dgm:pt>
    <dgm:pt modelId="{82CAF594-E37F-4224-B85D-BCD9A9F7E03B}" type="pres">
      <dgm:prSet presAssocID="{25AE0E80-599E-4048-8890-16BF67F660EB}" presName="ParentSmallAccent" presStyleLbl="fgAcc1" presStyleIdx="1" presStyleCnt="3"/>
      <dgm:spPr/>
    </dgm:pt>
    <dgm:pt modelId="{70EBFEA2-365D-49A7-9719-9F22A1CFDE01}" type="pres">
      <dgm:prSet presAssocID="{25AE0E80-599E-4048-8890-16BF67F660EB}" presName="Parent" presStyleLbl="revTx" presStyleIdx="3" presStyleCnt="11">
        <dgm:presLayoutVars>
          <dgm:chMax/>
          <dgm:chPref val="4"/>
          <dgm:bulletEnabled val="1"/>
        </dgm:presLayoutVars>
      </dgm:prSet>
      <dgm:spPr/>
    </dgm:pt>
    <dgm:pt modelId="{24794012-D676-4193-8BC7-75888787EFE9}" type="pres">
      <dgm:prSet presAssocID="{25AE0E80-599E-4048-8890-16BF67F660EB}" presName="childShape" presStyleCnt="0">
        <dgm:presLayoutVars>
          <dgm:chMax val="0"/>
          <dgm:chPref val="0"/>
        </dgm:presLayoutVars>
      </dgm:prSet>
      <dgm:spPr/>
    </dgm:pt>
    <dgm:pt modelId="{4C35C0EB-E604-4F62-80EC-48280975F911}" type="pres">
      <dgm:prSet presAssocID="{F1276313-0C76-4EC8-A95D-FF62F7E65992}" presName="childComposite" presStyleCnt="0">
        <dgm:presLayoutVars>
          <dgm:chMax val="0"/>
          <dgm:chPref val="0"/>
        </dgm:presLayoutVars>
      </dgm:prSet>
      <dgm:spPr/>
    </dgm:pt>
    <dgm:pt modelId="{6829F8AB-B6DB-4967-A2B2-9906931558DA}" type="pres">
      <dgm:prSet presAssocID="{F1276313-0C76-4EC8-A95D-FF62F7E65992}" presName="ChildAccent" presStyleLbl="solidFgAcc1" presStyleIdx="2" presStyleCnt="8"/>
      <dgm:spPr/>
    </dgm:pt>
    <dgm:pt modelId="{7B237513-A665-49D7-BED7-E9597B5950B4}" type="pres">
      <dgm:prSet presAssocID="{F1276313-0C76-4EC8-A95D-FF62F7E65992}" presName="Child" presStyleLbl="revTx" presStyleIdx="4" presStyleCnt="11">
        <dgm:presLayoutVars>
          <dgm:chMax val="0"/>
          <dgm:chPref val="0"/>
          <dgm:bulletEnabled val="1"/>
        </dgm:presLayoutVars>
      </dgm:prSet>
      <dgm:spPr/>
    </dgm:pt>
    <dgm:pt modelId="{634DC629-9564-4FE7-B5BC-8D992BE52A5A}" type="pres">
      <dgm:prSet presAssocID="{23E8B36E-73E5-479F-A031-058B0B0FACB5}" presName="root" presStyleCnt="0">
        <dgm:presLayoutVars>
          <dgm:chMax/>
          <dgm:chPref/>
        </dgm:presLayoutVars>
      </dgm:prSet>
      <dgm:spPr/>
    </dgm:pt>
    <dgm:pt modelId="{8675CEED-1946-4076-B084-1F6F3172A9B2}" type="pres">
      <dgm:prSet presAssocID="{23E8B36E-73E5-479F-A031-058B0B0FACB5}" presName="rootComposite" presStyleCnt="0">
        <dgm:presLayoutVars/>
      </dgm:prSet>
      <dgm:spPr/>
    </dgm:pt>
    <dgm:pt modelId="{2F024B9C-C38E-4FB7-BB22-4E9B7E6AA45D}" type="pres">
      <dgm:prSet presAssocID="{23E8B36E-73E5-479F-A031-058B0B0FACB5}" presName="ParentAccent" presStyleLbl="alignNode1" presStyleIdx="2" presStyleCnt="3"/>
      <dgm:spPr/>
    </dgm:pt>
    <dgm:pt modelId="{23F56A5C-52D2-4A68-85AE-6DEEC124FEE0}" type="pres">
      <dgm:prSet presAssocID="{23E8B36E-73E5-479F-A031-058B0B0FACB5}" presName="ParentSmallAccent" presStyleLbl="fgAcc1" presStyleIdx="2" presStyleCnt="3"/>
      <dgm:spPr/>
    </dgm:pt>
    <dgm:pt modelId="{D386B09E-7E5B-40F8-A3C4-B6A84E3924C7}" type="pres">
      <dgm:prSet presAssocID="{23E8B36E-73E5-479F-A031-058B0B0FACB5}" presName="Parent" presStyleLbl="revTx" presStyleIdx="5" presStyleCnt="11">
        <dgm:presLayoutVars>
          <dgm:chMax/>
          <dgm:chPref val="4"/>
          <dgm:bulletEnabled val="1"/>
        </dgm:presLayoutVars>
      </dgm:prSet>
      <dgm:spPr/>
    </dgm:pt>
    <dgm:pt modelId="{CD79231C-9F3D-4D65-99F0-2A86CC61FFEF}" type="pres">
      <dgm:prSet presAssocID="{23E8B36E-73E5-479F-A031-058B0B0FACB5}" presName="childShape" presStyleCnt="0">
        <dgm:presLayoutVars>
          <dgm:chMax val="0"/>
          <dgm:chPref val="0"/>
        </dgm:presLayoutVars>
      </dgm:prSet>
      <dgm:spPr/>
    </dgm:pt>
    <dgm:pt modelId="{A238BC2F-D14A-4D69-ACA8-973CA46A2C42}" type="pres">
      <dgm:prSet presAssocID="{26D1860D-AE54-4B5C-B126-EE502B9A1B8A}" presName="childComposite" presStyleCnt="0">
        <dgm:presLayoutVars>
          <dgm:chMax val="0"/>
          <dgm:chPref val="0"/>
        </dgm:presLayoutVars>
      </dgm:prSet>
      <dgm:spPr/>
    </dgm:pt>
    <dgm:pt modelId="{E63512DD-8026-45EA-9E99-8E941E02167C}" type="pres">
      <dgm:prSet presAssocID="{26D1860D-AE54-4B5C-B126-EE502B9A1B8A}" presName="ChildAccent" presStyleLbl="solidFgAcc1" presStyleIdx="3" presStyleCnt="8"/>
      <dgm:spPr/>
    </dgm:pt>
    <dgm:pt modelId="{DC0A6EBA-E57C-4CC3-9E68-BC200C2A1DBC}" type="pres">
      <dgm:prSet presAssocID="{26D1860D-AE54-4B5C-B126-EE502B9A1B8A}" presName="Child" presStyleLbl="revTx" presStyleIdx="6" presStyleCnt="11">
        <dgm:presLayoutVars>
          <dgm:chMax val="0"/>
          <dgm:chPref val="0"/>
          <dgm:bulletEnabled val="1"/>
        </dgm:presLayoutVars>
      </dgm:prSet>
      <dgm:spPr/>
    </dgm:pt>
    <dgm:pt modelId="{2F8E5B12-BE0C-4719-8AC9-CBAB04BCC1CA}" type="pres">
      <dgm:prSet presAssocID="{696E10AC-9BF3-45DF-AFD5-495716E76EA6}" presName="childComposite" presStyleCnt="0">
        <dgm:presLayoutVars>
          <dgm:chMax val="0"/>
          <dgm:chPref val="0"/>
        </dgm:presLayoutVars>
      </dgm:prSet>
      <dgm:spPr/>
    </dgm:pt>
    <dgm:pt modelId="{567DAF37-71AA-431C-A583-A65B440D5FDA}" type="pres">
      <dgm:prSet presAssocID="{696E10AC-9BF3-45DF-AFD5-495716E76EA6}" presName="ChildAccent" presStyleLbl="solidFgAcc1" presStyleIdx="4" presStyleCnt="8"/>
      <dgm:spPr/>
    </dgm:pt>
    <dgm:pt modelId="{00E91307-1088-474F-8A44-E5F6A4961EE9}" type="pres">
      <dgm:prSet presAssocID="{696E10AC-9BF3-45DF-AFD5-495716E76EA6}" presName="Child" presStyleLbl="revTx" presStyleIdx="7" presStyleCnt="11">
        <dgm:presLayoutVars>
          <dgm:chMax val="0"/>
          <dgm:chPref val="0"/>
          <dgm:bulletEnabled val="1"/>
        </dgm:presLayoutVars>
      </dgm:prSet>
      <dgm:spPr/>
    </dgm:pt>
    <dgm:pt modelId="{15397FAF-9B02-4E1B-8B74-04A27491C6C1}" type="pres">
      <dgm:prSet presAssocID="{1216AA40-B449-48F5-AB5E-7256D8A8E0D1}" presName="childComposite" presStyleCnt="0">
        <dgm:presLayoutVars>
          <dgm:chMax val="0"/>
          <dgm:chPref val="0"/>
        </dgm:presLayoutVars>
      </dgm:prSet>
      <dgm:spPr/>
    </dgm:pt>
    <dgm:pt modelId="{031C1046-A086-4973-BC70-C4763771DABF}" type="pres">
      <dgm:prSet presAssocID="{1216AA40-B449-48F5-AB5E-7256D8A8E0D1}" presName="ChildAccent" presStyleLbl="solidFgAcc1" presStyleIdx="5" presStyleCnt="8"/>
      <dgm:spPr/>
    </dgm:pt>
    <dgm:pt modelId="{E07F113F-0C64-47F1-A8B9-9FD76ACC2BA7}" type="pres">
      <dgm:prSet presAssocID="{1216AA40-B449-48F5-AB5E-7256D8A8E0D1}" presName="Child" presStyleLbl="revTx" presStyleIdx="8" presStyleCnt="11">
        <dgm:presLayoutVars>
          <dgm:chMax val="0"/>
          <dgm:chPref val="0"/>
          <dgm:bulletEnabled val="1"/>
        </dgm:presLayoutVars>
      </dgm:prSet>
      <dgm:spPr/>
    </dgm:pt>
    <dgm:pt modelId="{8B0B300A-3EF1-457C-853D-93259BF90BE1}" type="pres">
      <dgm:prSet presAssocID="{96ED35C5-9933-4FFC-9742-2FF1ED94989D}" presName="childComposite" presStyleCnt="0">
        <dgm:presLayoutVars>
          <dgm:chMax val="0"/>
          <dgm:chPref val="0"/>
        </dgm:presLayoutVars>
      </dgm:prSet>
      <dgm:spPr/>
    </dgm:pt>
    <dgm:pt modelId="{3740792A-D459-485E-9DAC-44D2E3ABC8C2}" type="pres">
      <dgm:prSet presAssocID="{96ED35C5-9933-4FFC-9742-2FF1ED94989D}" presName="ChildAccent" presStyleLbl="solidFgAcc1" presStyleIdx="6" presStyleCnt="8"/>
      <dgm:spPr/>
    </dgm:pt>
    <dgm:pt modelId="{E877EACD-FBB0-4592-AEBC-D3407F088382}" type="pres">
      <dgm:prSet presAssocID="{96ED35C5-9933-4FFC-9742-2FF1ED94989D}" presName="Child" presStyleLbl="revTx" presStyleIdx="9" presStyleCnt="11">
        <dgm:presLayoutVars>
          <dgm:chMax val="0"/>
          <dgm:chPref val="0"/>
          <dgm:bulletEnabled val="1"/>
        </dgm:presLayoutVars>
      </dgm:prSet>
      <dgm:spPr/>
    </dgm:pt>
    <dgm:pt modelId="{BB866718-69BD-4499-A265-449843C349E0}" type="pres">
      <dgm:prSet presAssocID="{CABF96D0-A2E4-4A8D-86F7-B3C726CA454A}" presName="childComposite" presStyleCnt="0">
        <dgm:presLayoutVars>
          <dgm:chMax val="0"/>
          <dgm:chPref val="0"/>
        </dgm:presLayoutVars>
      </dgm:prSet>
      <dgm:spPr/>
    </dgm:pt>
    <dgm:pt modelId="{7403875A-7C78-4081-A654-20E9D81C5BCF}" type="pres">
      <dgm:prSet presAssocID="{CABF96D0-A2E4-4A8D-86F7-B3C726CA454A}" presName="ChildAccent" presStyleLbl="solidFgAcc1" presStyleIdx="7" presStyleCnt="8"/>
      <dgm:spPr/>
    </dgm:pt>
    <dgm:pt modelId="{84625659-FDA1-4D01-97D4-224C9840D2E6}" type="pres">
      <dgm:prSet presAssocID="{CABF96D0-A2E4-4A8D-86F7-B3C726CA454A}" presName="Child" presStyleLbl="revTx" presStyleIdx="10" presStyleCnt="11">
        <dgm:presLayoutVars>
          <dgm:chMax val="0"/>
          <dgm:chPref val="0"/>
          <dgm:bulletEnabled val="1"/>
        </dgm:presLayoutVars>
      </dgm:prSet>
      <dgm:spPr/>
    </dgm:pt>
  </dgm:ptLst>
  <dgm:cxnLst>
    <dgm:cxn modelId="{79A64C04-242B-41D6-935F-6CB81530AA61}" type="presOf" srcId="{23E8B36E-73E5-479F-A031-058B0B0FACB5}" destId="{D386B09E-7E5B-40F8-A3C4-B6A84E3924C7}" srcOrd="0" destOrd="0" presId="urn:microsoft.com/office/officeart/2008/layout/SquareAccentList"/>
    <dgm:cxn modelId="{6C044106-5D98-4461-9B5B-AD8A24225B9C}" srcId="{23E8B36E-73E5-479F-A031-058B0B0FACB5}" destId="{26D1860D-AE54-4B5C-B126-EE502B9A1B8A}" srcOrd="0" destOrd="0" parTransId="{27F1171C-895D-4206-AAE7-4EDDEA9E5774}" sibTransId="{D7454F5A-7387-45AA-A69F-FAAFA4061946}"/>
    <dgm:cxn modelId="{39939B1E-1FD4-46D7-AB1D-9113E2D6CBAD}" type="presOf" srcId="{5501C2BD-D1D9-4EF6-BBAD-EF27C1E1BF40}" destId="{D56E4F01-3FA1-4885-A96A-E5D3164A3744}" srcOrd="0" destOrd="0" presId="urn:microsoft.com/office/officeart/2008/layout/SquareAccentList"/>
    <dgm:cxn modelId="{A1B21B22-A64D-4679-81DE-AA2D2A83260C}" srcId="{23E8B36E-73E5-479F-A031-058B0B0FACB5}" destId="{696E10AC-9BF3-45DF-AFD5-495716E76EA6}" srcOrd="1" destOrd="0" parTransId="{BC94F0E3-8CAD-4700-8D6A-866FF3ADDA82}" sibTransId="{4C0E6B6A-5662-4F52-A094-22614A7898E8}"/>
    <dgm:cxn modelId="{70F47423-DF23-4644-95D9-E11DDB3CD2C2}" srcId="{5501C2BD-D1D9-4EF6-BBAD-EF27C1E1BF40}" destId="{25AE0E80-599E-4048-8890-16BF67F660EB}" srcOrd="1" destOrd="0" parTransId="{E50E9C9B-F181-4B78-AD86-514959D39810}" sibTransId="{8795E253-F0BF-4EC2-992B-FDAB68E1235F}"/>
    <dgm:cxn modelId="{C597D223-F67D-4509-B029-F229ECDFECEF}" srcId="{5501C2BD-D1D9-4EF6-BBAD-EF27C1E1BF40}" destId="{15F8C848-2DA9-4315-A20A-4B6C96680136}" srcOrd="0" destOrd="0" parTransId="{EEAA2EC7-8C87-4D8C-BCDE-E3D7CAF6AAF2}" sibTransId="{0738191A-6E3D-44F6-AE1B-96B493C5ABA2}"/>
    <dgm:cxn modelId="{F41BD22E-EC39-4A37-9A5C-E4CAE3D282A8}" type="presOf" srcId="{1216AA40-B449-48F5-AB5E-7256D8A8E0D1}" destId="{E07F113F-0C64-47F1-A8B9-9FD76ACC2BA7}" srcOrd="0" destOrd="0" presId="urn:microsoft.com/office/officeart/2008/layout/SquareAccentList"/>
    <dgm:cxn modelId="{7CAE595E-00AD-4B36-AAD0-FE57DCB5C09A}" type="presOf" srcId="{25AE0E80-599E-4048-8890-16BF67F660EB}" destId="{70EBFEA2-365D-49A7-9719-9F22A1CFDE01}" srcOrd="0" destOrd="0" presId="urn:microsoft.com/office/officeart/2008/layout/SquareAccentList"/>
    <dgm:cxn modelId="{228C835F-74C5-4C79-98FB-56C49C9B5B21}" type="presOf" srcId="{644C093D-ADBB-48FD-BDAA-C703C36015DE}" destId="{B7E81EFF-79A3-4BD4-89A3-7D723E87C46C}" srcOrd="0" destOrd="0" presId="urn:microsoft.com/office/officeart/2008/layout/SquareAccentList"/>
    <dgm:cxn modelId="{748CC84E-635C-41EE-AB4D-354ED3A13F5C}" type="presOf" srcId="{96ED35C5-9933-4FFC-9742-2FF1ED94989D}" destId="{E877EACD-FBB0-4592-AEBC-D3407F088382}" srcOrd="0" destOrd="0" presId="urn:microsoft.com/office/officeart/2008/layout/SquareAccentList"/>
    <dgm:cxn modelId="{038A1576-936A-4921-A7E4-32E23DE7E5E9}" type="presOf" srcId="{15F8C848-2DA9-4315-A20A-4B6C96680136}" destId="{C52BCFB7-FAF1-4557-94FF-1BBBD0B5C40D}" srcOrd="0" destOrd="0" presId="urn:microsoft.com/office/officeart/2008/layout/SquareAccentList"/>
    <dgm:cxn modelId="{B0EDD194-9966-4A1E-B3F3-6CF5CE5EE9BA}" type="presOf" srcId="{26D1860D-AE54-4B5C-B126-EE502B9A1B8A}" destId="{DC0A6EBA-E57C-4CC3-9E68-BC200C2A1DBC}" srcOrd="0" destOrd="0" presId="urn:microsoft.com/office/officeart/2008/layout/SquareAccentList"/>
    <dgm:cxn modelId="{1FF4039D-7EDB-4F90-95A6-6B6807D15783}" type="presOf" srcId="{F1276313-0C76-4EC8-A95D-FF62F7E65992}" destId="{7B237513-A665-49D7-BED7-E9597B5950B4}" srcOrd="0" destOrd="0" presId="urn:microsoft.com/office/officeart/2008/layout/SquareAccentList"/>
    <dgm:cxn modelId="{D2FC6DA3-E1FE-44A6-9336-2305B419C26C}" srcId="{25AE0E80-599E-4048-8890-16BF67F660EB}" destId="{F1276313-0C76-4EC8-A95D-FF62F7E65992}" srcOrd="0" destOrd="0" parTransId="{F7A45C16-5E19-4878-82E6-809E3BB9E889}" sibTransId="{4104E1CD-D6DA-4C2F-950A-5ABC26EA3C8A}"/>
    <dgm:cxn modelId="{A318EDA4-0AC1-43BD-B55A-2CE3A67B91AC}" srcId="{5501C2BD-D1D9-4EF6-BBAD-EF27C1E1BF40}" destId="{23E8B36E-73E5-479F-A031-058B0B0FACB5}" srcOrd="2" destOrd="0" parTransId="{FBC1A43C-4629-4B40-95EB-FFB203F0DDF2}" sibTransId="{7714E339-1BE0-47A4-A6E1-16BD51ACEC55}"/>
    <dgm:cxn modelId="{CCB31BAA-6021-4CB7-BA1F-131DC711D6DD}" srcId="{23E8B36E-73E5-479F-A031-058B0B0FACB5}" destId="{1216AA40-B449-48F5-AB5E-7256D8A8E0D1}" srcOrd="2" destOrd="0" parTransId="{F1647C24-92E4-4200-AAFB-092EEBFE3193}" sibTransId="{B7C45930-C9A8-48BC-816D-3F2E22FB2377}"/>
    <dgm:cxn modelId="{24DF46BD-2F7F-4168-A5D5-F7D18088BCBF}" type="presOf" srcId="{696E10AC-9BF3-45DF-AFD5-495716E76EA6}" destId="{00E91307-1088-474F-8A44-E5F6A4961EE9}" srcOrd="0" destOrd="0" presId="urn:microsoft.com/office/officeart/2008/layout/SquareAccentList"/>
    <dgm:cxn modelId="{F5F44BBE-FFA3-4F57-BC0F-E2501118FEB2}" srcId="{23E8B36E-73E5-479F-A031-058B0B0FACB5}" destId="{CABF96D0-A2E4-4A8D-86F7-B3C726CA454A}" srcOrd="4" destOrd="0" parTransId="{6A0E1C61-3A13-45AB-BF96-F0D384C2C685}" sibTransId="{C15C4EA2-3870-44E4-94C4-0D2A8F9D31E1}"/>
    <dgm:cxn modelId="{AFF71AD5-66E6-4AF4-A6A5-FF251E11A5EC}" type="presOf" srcId="{CABF96D0-A2E4-4A8D-86F7-B3C726CA454A}" destId="{84625659-FDA1-4D01-97D4-224C9840D2E6}" srcOrd="0" destOrd="0" presId="urn:microsoft.com/office/officeart/2008/layout/SquareAccentList"/>
    <dgm:cxn modelId="{1A7148D9-5660-4FE4-A11B-2FD215B92F6D}" srcId="{15F8C848-2DA9-4315-A20A-4B6C96680136}" destId="{644C093D-ADBB-48FD-BDAA-C703C36015DE}" srcOrd="0" destOrd="0" parTransId="{5A8F5B95-E72E-4D41-89DB-9012D00782E4}" sibTransId="{6260E1C7-ADA6-47AC-BF18-AE90CDFF5232}"/>
    <dgm:cxn modelId="{DE4270E4-E7BE-40F5-966E-944A2988FA3B}" type="presOf" srcId="{8828F853-95BA-44D6-A66A-A099DDC566CA}" destId="{1F98A3A4-3590-4FAC-88AF-BCBCE87C1A29}" srcOrd="0" destOrd="0" presId="urn:microsoft.com/office/officeart/2008/layout/SquareAccentList"/>
    <dgm:cxn modelId="{DB824AF6-BDBB-4A97-A1B0-310E60FA43ED}" srcId="{23E8B36E-73E5-479F-A031-058B0B0FACB5}" destId="{96ED35C5-9933-4FFC-9742-2FF1ED94989D}" srcOrd="3" destOrd="0" parTransId="{623352CC-C568-47C8-9130-FF8DEA3FEB23}" sibTransId="{C3333B6A-4C93-4C31-B22F-27D006B1AE94}"/>
    <dgm:cxn modelId="{88C0C9FE-7C4C-45D6-AD50-3C7CAFA40A37}" srcId="{15F8C848-2DA9-4315-A20A-4B6C96680136}" destId="{8828F853-95BA-44D6-A66A-A099DDC566CA}" srcOrd="1" destOrd="0" parTransId="{32F3757E-EF17-49F4-B2B4-B783E7C515DC}" sibTransId="{95B49929-A3A0-44A0-8CBF-243F0E488D3C}"/>
    <dgm:cxn modelId="{662123BF-1084-4C1F-B99E-639BD718EDB2}" type="presParOf" srcId="{D56E4F01-3FA1-4885-A96A-E5D3164A3744}" destId="{E7D9CFF0-F8D2-40C5-8833-BF454A9EA5E0}" srcOrd="0" destOrd="0" presId="urn:microsoft.com/office/officeart/2008/layout/SquareAccentList"/>
    <dgm:cxn modelId="{FE4F4740-A71E-4EF8-AEE9-5BB207D26830}" type="presParOf" srcId="{E7D9CFF0-F8D2-40C5-8833-BF454A9EA5E0}" destId="{791DA1F2-FEFE-4B9F-924D-6C7A573E7F6D}" srcOrd="0" destOrd="0" presId="urn:microsoft.com/office/officeart/2008/layout/SquareAccentList"/>
    <dgm:cxn modelId="{03662634-A1C9-4FB5-AB7C-C5055D646DEF}" type="presParOf" srcId="{791DA1F2-FEFE-4B9F-924D-6C7A573E7F6D}" destId="{FAD04FA3-027B-4E12-8B93-05DD3CBBA52A}" srcOrd="0" destOrd="0" presId="urn:microsoft.com/office/officeart/2008/layout/SquareAccentList"/>
    <dgm:cxn modelId="{64E3684B-D261-4663-99ED-120BE7484D59}" type="presParOf" srcId="{791DA1F2-FEFE-4B9F-924D-6C7A573E7F6D}" destId="{598AD51D-7A7A-406F-B954-3388AA7479E3}" srcOrd="1" destOrd="0" presId="urn:microsoft.com/office/officeart/2008/layout/SquareAccentList"/>
    <dgm:cxn modelId="{076BD342-06D5-4350-99CE-9E5114A8A7BE}" type="presParOf" srcId="{791DA1F2-FEFE-4B9F-924D-6C7A573E7F6D}" destId="{C52BCFB7-FAF1-4557-94FF-1BBBD0B5C40D}" srcOrd="2" destOrd="0" presId="urn:microsoft.com/office/officeart/2008/layout/SquareAccentList"/>
    <dgm:cxn modelId="{2F6D5BE6-70FE-495B-842B-C3E8A914C3F1}" type="presParOf" srcId="{E7D9CFF0-F8D2-40C5-8833-BF454A9EA5E0}" destId="{661416A2-9A8E-4B26-89C7-955C7546A31C}" srcOrd="1" destOrd="0" presId="urn:microsoft.com/office/officeart/2008/layout/SquareAccentList"/>
    <dgm:cxn modelId="{7BAA6EA9-73D0-4593-9AF5-0F770E20A933}" type="presParOf" srcId="{661416A2-9A8E-4B26-89C7-955C7546A31C}" destId="{B057EFBF-CAA4-4661-A252-C8E86272E837}" srcOrd="0" destOrd="0" presId="urn:microsoft.com/office/officeart/2008/layout/SquareAccentList"/>
    <dgm:cxn modelId="{B40941CF-48B5-4AF0-B8CF-3BF98F1657F2}" type="presParOf" srcId="{B057EFBF-CAA4-4661-A252-C8E86272E837}" destId="{6B647467-466D-42B7-8448-84592AE55070}" srcOrd="0" destOrd="0" presId="urn:microsoft.com/office/officeart/2008/layout/SquareAccentList"/>
    <dgm:cxn modelId="{A56FB465-BA89-415B-B44E-58663C2BE106}" type="presParOf" srcId="{B057EFBF-CAA4-4661-A252-C8E86272E837}" destId="{B7E81EFF-79A3-4BD4-89A3-7D723E87C46C}" srcOrd="1" destOrd="0" presId="urn:microsoft.com/office/officeart/2008/layout/SquareAccentList"/>
    <dgm:cxn modelId="{93B95E2F-D620-48E8-8D6F-D527D11696AE}" type="presParOf" srcId="{661416A2-9A8E-4B26-89C7-955C7546A31C}" destId="{9336CE55-2B11-459F-A455-CEF011084E80}" srcOrd="1" destOrd="0" presId="urn:microsoft.com/office/officeart/2008/layout/SquareAccentList"/>
    <dgm:cxn modelId="{4B872106-2648-4CAA-A3C5-C07319915DB5}" type="presParOf" srcId="{9336CE55-2B11-459F-A455-CEF011084E80}" destId="{B1CE4D3F-7309-4F55-88EF-ADDA4DEABB53}" srcOrd="0" destOrd="0" presId="urn:microsoft.com/office/officeart/2008/layout/SquareAccentList"/>
    <dgm:cxn modelId="{D7A4BFDB-ADD6-41C1-9F0F-950C43E43EFF}" type="presParOf" srcId="{9336CE55-2B11-459F-A455-CEF011084E80}" destId="{1F98A3A4-3590-4FAC-88AF-BCBCE87C1A29}" srcOrd="1" destOrd="0" presId="urn:microsoft.com/office/officeart/2008/layout/SquareAccentList"/>
    <dgm:cxn modelId="{276269A9-8EC1-4897-BE3E-5B636F05E5D8}" type="presParOf" srcId="{D56E4F01-3FA1-4885-A96A-E5D3164A3744}" destId="{370C313C-C4F9-47B6-9C45-D0CDC13C254F}" srcOrd="1" destOrd="0" presId="urn:microsoft.com/office/officeart/2008/layout/SquareAccentList"/>
    <dgm:cxn modelId="{F740332E-F991-40B1-9B46-CF8751A6528D}" type="presParOf" srcId="{370C313C-C4F9-47B6-9C45-D0CDC13C254F}" destId="{8CD30497-8D00-4D1B-A843-EA899E9BAF76}" srcOrd="0" destOrd="0" presId="urn:microsoft.com/office/officeart/2008/layout/SquareAccentList"/>
    <dgm:cxn modelId="{B688388D-BA46-4DC3-9373-5DC836CBDCC9}" type="presParOf" srcId="{8CD30497-8D00-4D1B-A843-EA899E9BAF76}" destId="{B1D938C9-65AC-45EF-9602-7A6E7537BE49}" srcOrd="0" destOrd="0" presId="urn:microsoft.com/office/officeart/2008/layout/SquareAccentList"/>
    <dgm:cxn modelId="{8EC4E767-1FA9-49BB-8C92-2FB855DF0818}" type="presParOf" srcId="{8CD30497-8D00-4D1B-A843-EA899E9BAF76}" destId="{82CAF594-E37F-4224-B85D-BCD9A9F7E03B}" srcOrd="1" destOrd="0" presId="urn:microsoft.com/office/officeart/2008/layout/SquareAccentList"/>
    <dgm:cxn modelId="{579F18EB-FB3F-4D3A-8C3C-73280A96DD2D}" type="presParOf" srcId="{8CD30497-8D00-4D1B-A843-EA899E9BAF76}" destId="{70EBFEA2-365D-49A7-9719-9F22A1CFDE01}" srcOrd="2" destOrd="0" presId="urn:microsoft.com/office/officeart/2008/layout/SquareAccentList"/>
    <dgm:cxn modelId="{A1A360B1-CA44-4183-96FF-72B066CE38D1}" type="presParOf" srcId="{370C313C-C4F9-47B6-9C45-D0CDC13C254F}" destId="{24794012-D676-4193-8BC7-75888787EFE9}" srcOrd="1" destOrd="0" presId="urn:microsoft.com/office/officeart/2008/layout/SquareAccentList"/>
    <dgm:cxn modelId="{8AD45141-A8B0-409C-B95E-DA686F37CAA8}" type="presParOf" srcId="{24794012-D676-4193-8BC7-75888787EFE9}" destId="{4C35C0EB-E604-4F62-80EC-48280975F911}" srcOrd="0" destOrd="0" presId="urn:microsoft.com/office/officeart/2008/layout/SquareAccentList"/>
    <dgm:cxn modelId="{54446510-4BC5-4744-B4DA-E2814EBC8131}" type="presParOf" srcId="{4C35C0EB-E604-4F62-80EC-48280975F911}" destId="{6829F8AB-B6DB-4967-A2B2-9906931558DA}" srcOrd="0" destOrd="0" presId="urn:microsoft.com/office/officeart/2008/layout/SquareAccentList"/>
    <dgm:cxn modelId="{D80421A2-44BE-4056-A72E-F74BDA5C5088}" type="presParOf" srcId="{4C35C0EB-E604-4F62-80EC-48280975F911}" destId="{7B237513-A665-49D7-BED7-E9597B5950B4}" srcOrd="1" destOrd="0" presId="urn:microsoft.com/office/officeart/2008/layout/SquareAccentList"/>
    <dgm:cxn modelId="{5A8E614B-3F83-4AAB-A7BE-EDB497B56D74}" type="presParOf" srcId="{D56E4F01-3FA1-4885-A96A-E5D3164A3744}" destId="{634DC629-9564-4FE7-B5BC-8D992BE52A5A}" srcOrd="2" destOrd="0" presId="urn:microsoft.com/office/officeart/2008/layout/SquareAccentList"/>
    <dgm:cxn modelId="{D417B0D4-C0B3-43AE-AF2C-2B75BC0A6A5E}" type="presParOf" srcId="{634DC629-9564-4FE7-B5BC-8D992BE52A5A}" destId="{8675CEED-1946-4076-B084-1F6F3172A9B2}" srcOrd="0" destOrd="0" presId="urn:microsoft.com/office/officeart/2008/layout/SquareAccentList"/>
    <dgm:cxn modelId="{6252B020-E9AB-4736-B327-4AF6F0ACD0B9}" type="presParOf" srcId="{8675CEED-1946-4076-B084-1F6F3172A9B2}" destId="{2F024B9C-C38E-4FB7-BB22-4E9B7E6AA45D}" srcOrd="0" destOrd="0" presId="urn:microsoft.com/office/officeart/2008/layout/SquareAccentList"/>
    <dgm:cxn modelId="{CCC723BD-8CFC-4092-99CC-54A81C46E7F8}" type="presParOf" srcId="{8675CEED-1946-4076-B084-1F6F3172A9B2}" destId="{23F56A5C-52D2-4A68-85AE-6DEEC124FEE0}" srcOrd="1" destOrd="0" presId="urn:microsoft.com/office/officeart/2008/layout/SquareAccentList"/>
    <dgm:cxn modelId="{98AF33F7-173E-46CD-A645-DE244032AEDB}" type="presParOf" srcId="{8675CEED-1946-4076-B084-1F6F3172A9B2}" destId="{D386B09E-7E5B-40F8-A3C4-B6A84E3924C7}" srcOrd="2" destOrd="0" presId="urn:microsoft.com/office/officeart/2008/layout/SquareAccentList"/>
    <dgm:cxn modelId="{153A2B1E-0009-4E5F-8574-858B37A4C513}" type="presParOf" srcId="{634DC629-9564-4FE7-B5BC-8D992BE52A5A}" destId="{CD79231C-9F3D-4D65-99F0-2A86CC61FFEF}" srcOrd="1" destOrd="0" presId="urn:microsoft.com/office/officeart/2008/layout/SquareAccentList"/>
    <dgm:cxn modelId="{74BBBE19-5B09-494C-BE15-CFA4F94780DE}" type="presParOf" srcId="{CD79231C-9F3D-4D65-99F0-2A86CC61FFEF}" destId="{A238BC2F-D14A-4D69-ACA8-973CA46A2C42}" srcOrd="0" destOrd="0" presId="urn:microsoft.com/office/officeart/2008/layout/SquareAccentList"/>
    <dgm:cxn modelId="{1740F9E8-3D3A-481C-ABD3-826AFB227DE9}" type="presParOf" srcId="{A238BC2F-D14A-4D69-ACA8-973CA46A2C42}" destId="{E63512DD-8026-45EA-9E99-8E941E02167C}" srcOrd="0" destOrd="0" presId="urn:microsoft.com/office/officeart/2008/layout/SquareAccentList"/>
    <dgm:cxn modelId="{84BD09B0-D1C5-4B26-89A4-37DD14636B1D}" type="presParOf" srcId="{A238BC2F-D14A-4D69-ACA8-973CA46A2C42}" destId="{DC0A6EBA-E57C-4CC3-9E68-BC200C2A1DBC}" srcOrd="1" destOrd="0" presId="urn:microsoft.com/office/officeart/2008/layout/SquareAccentList"/>
    <dgm:cxn modelId="{97280764-8061-4694-9CCB-0A19177CCCDD}" type="presParOf" srcId="{CD79231C-9F3D-4D65-99F0-2A86CC61FFEF}" destId="{2F8E5B12-BE0C-4719-8AC9-CBAB04BCC1CA}" srcOrd="1" destOrd="0" presId="urn:microsoft.com/office/officeart/2008/layout/SquareAccentList"/>
    <dgm:cxn modelId="{68190612-DBDE-4F8A-88DA-09B782F0F2A8}" type="presParOf" srcId="{2F8E5B12-BE0C-4719-8AC9-CBAB04BCC1CA}" destId="{567DAF37-71AA-431C-A583-A65B440D5FDA}" srcOrd="0" destOrd="0" presId="urn:microsoft.com/office/officeart/2008/layout/SquareAccentList"/>
    <dgm:cxn modelId="{2E80F777-4EAD-4046-A6AB-D8326965AE67}" type="presParOf" srcId="{2F8E5B12-BE0C-4719-8AC9-CBAB04BCC1CA}" destId="{00E91307-1088-474F-8A44-E5F6A4961EE9}" srcOrd="1" destOrd="0" presId="urn:microsoft.com/office/officeart/2008/layout/SquareAccentList"/>
    <dgm:cxn modelId="{BDAC14D2-1BA4-4574-9A50-9C6EBE0872D4}" type="presParOf" srcId="{CD79231C-9F3D-4D65-99F0-2A86CC61FFEF}" destId="{15397FAF-9B02-4E1B-8B74-04A27491C6C1}" srcOrd="2" destOrd="0" presId="urn:microsoft.com/office/officeart/2008/layout/SquareAccentList"/>
    <dgm:cxn modelId="{037EF599-3892-40AE-9742-6A34ED94E917}" type="presParOf" srcId="{15397FAF-9B02-4E1B-8B74-04A27491C6C1}" destId="{031C1046-A086-4973-BC70-C4763771DABF}" srcOrd="0" destOrd="0" presId="urn:microsoft.com/office/officeart/2008/layout/SquareAccentList"/>
    <dgm:cxn modelId="{69AB753B-20E6-4F57-94C8-A2F20331450C}" type="presParOf" srcId="{15397FAF-9B02-4E1B-8B74-04A27491C6C1}" destId="{E07F113F-0C64-47F1-A8B9-9FD76ACC2BA7}" srcOrd="1" destOrd="0" presId="urn:microsoft.com/office/officeart/2008/layout/SquareAccentList"/>
    <dgm:cxn modelId="{FEFC01CE-EC6B-47E5-A271-D03F3A83FDE9}" type="presParOf" srcId="{CD79231C-9F3D-4D65-99F0-2A86CC61FFEF}" destId="{8B0B300A-3EF1-457C-853D-93259BF90BE1}" srcOrd="3" destOrd="0" presId="urn:microsoft.com/office/officeart/2008/layout/SquareAccentList"/>
    <dgm:cxn modelId="{4C6CF2CC-6126-4C5A-A001-3A0443F7B5A8}" type="presParOf" srcId="{8B0B300A-3EF1-457C-853D-93259BF90BE1}" destId="{3740792A-D459-485E-9DAC-44D2E3ABC8C2}" srcOrd="0" destOrd="0" presId="urn:microsoft.com/office/officeart/2008/layout/SquareAccentList"/>
    <dgm:cxn modelId="{023250B2-F822-488D-89C4-1C5A19AA0763}" type="presParOf" srcId="{8B0B300A-3EF1-457C-853D-93259BF90BE1}" destId="{E877EACD-FBB0-4592-AEBC-D3407F088382}" srcOrd="1" destOrd="0" presId="urn:microsoft.com/office/officeart/2008/layout/SquareAccentList"/>
    <dgm:cxn modelId="{8FABA042-DB81-4E78-9B7C-D44E41700858}" type="presParOf" srcId="{CD79231C-9F3D-4D65-99F0-2A86CC61FFEF}" destId="{BB866718-69BD-4499-A265-449843C349E0}" srcOrd="4" destOrd="0" presId="urn:microsoft.com/office/officeart/2008/layout/SquareAccentList"/>
    <dgm:cxn modelId="{52FACB3F-F04E-4F7B-8ED7-1AEFB3430809}" type="presParOf" srcId="{BB866718-69BD-4499-A265-449843C349E0}" destId="{7403875A-7C78-4081-A654-20E9D81C5BCF}" srcOrd="0" destOrd="0" presId="urn:microsoft.com/office/officeart/2008/layout/SquareAccentList"/>
    <dgm:cxn modelId="{5CA6A2E0-5C21-434F-8D94-1AAA251E562E}" type="presParOf" srcId="{BB866718-69BD-4499-A265-449843C349E0}" destId="{84625659-FDA1-4D01-97D4-224C9840D2E6}" srcOrd="1" destOrd="0" presId="urn:microsoft.com/office/officeart/2008/layout/SquareAccentList"/>
  </dgm:cxnLst>
  <dgm:bg/>
  <dgm:whole>
    <a:ln>
      <a:noFill/>
    </a:ln>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65B6D10-F50B-4DC7-BA2A-5FA818410D5B}"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40D1042-9812-4C97-9D2B-F0A1D5193398}">
      <dgm:prSet/>
      <dgm:spPr/>
      <dgm:t>
        <a:bodyPr/>
        <a:lstStyle/>
        <a:p>
          <a:pPr>
            <a:lnSpc>
              <a:spcPct val="100000"/>
            </a:lnSpc>
          </a:pPr>
          <a:r>
            <a:rPr lang="en-US" dirty="0"/>
            <a:t>Use case :- The current Sales analytics pipeline that loads data from the source DB to the Lakehouse runs as a full batch process taking over 3 hours. This leads to significant lag between transactions happening and analysis reports being updated. Business users have to wait for over  hours each day to get the latest view of the data.</a:t>
          </a:r>
        </a:p>
      </dgm:t>
    </dgm:pt>
    <dgm:pt modelId="{E0AF0BCA-898D-4575-B9FC-333F4C857EEE}" type="parTrans" cxnId="{4C130860-2F80-4321-B291-84947D002C63}">
      <dgm:prSet/>
      <dgm:spPr/>
      <dgm:t>
        <a:bodyPr/>
        <a:lstStyle/>
        <a:p>
          <a:endParaRPr lang="en-US"/>
        </a:p>
      </dgm:t>
    </dgm:pt>
    <dgm:pt modelId="{49D9A20A-6084-4E96-BBE9-EAE355C3A659}" type="sibTrans" cxnId="{4C130860-2F80-4321-B291-84947D002C63}">
      <dgm:prSet/>
      <dgm:spPr/>
      <dgm:t>
        <a:bodyPr/>
        <a:lstStyle/>
        <a:p>
          <a:pPr>
            <a:lnSpc>
              <a:spcPct val="100000"/>
            </a:lnSpc>
          </a:pPr>
          <a:endParaRPr lang="en-US"/>
        </a:p>
      </dgm:t>
    </dgm:pt>
    <dgm:pt modelId="{6599098C-B500-4DF8-B7E2-B14E2ACF50BF}">
      <dgm:prSet/>
      <dgm:spPr/>
      <dgm:t>
        <a:bodyPr/>
        <a:lstStyle/>
        <a:p>
          <a:pPr>
            <a:lnSpc>
              <a:spcPct val="100000"/>
            </a:lnSpc>
          </a:pPr>
          <a:r>
            <a:rPr lang="en-US"/>
            <a:t>Pain :- Full load Batches run for hours and times out.</a:t>
          </a:r>
          <a:endParaRPr lang="en-US" dirty="0"/>
        </a:p>
      </dgm:t>
    </dgm:pt>
    <dgm:pt modelId="{F296D636-80DE-4EAA-AA70-728F4ADBE1B8}" type="parTrans" cxnId="{B80A647A-E2B6-4BFF-B1B0-2C12267A2678}">
      <dgm:prSet/>
      <dgm:spPr/>
      <dgm:t>
        <a:bodyPr/>
        <a:lstStyle/>
        <a:p>
          <a:endParaRPr lang="en-US"/>
        </a:p>
      </dgm:t>
    </dgm:pt>
    <dgm:pt modelId="{5731A70C-A5E7-4017-ABA0-EA392BD07A1B}" type="sibTrans" cxnId="{B80A647A-E2B6-4BFF-B1B0-2C12267A2678}">
      <dgm:prSet/>
      <dgm:spPr/>
      <dgm:t>
        <a:bodyPr/>
        <a:lstStyle/>
        <a:p>
          <a:pPr>
            <a:lnSpc>
              <a:spcPct val="100000"/>
            </a:lnSpc>
          </a:pPr>
          <a:endParaRPr lang="en-US"/>
        </a:p>
      </dgm:t>
    </dgm:pt>
    <dgm:pt modelId="{CCC3D26B-AAFB-410F-ADA2-7F38C426B148}">
      <dgm:prSet/>
      <dgm:spPr/>
      <dgm:t>
        <a:bodyPr/>
        <a:lstStyle/>
        <a:p>
          <a:pPr>
            <a:lnSpc>
              <a:spcPct val="100000"/>
            </a:lnSpc>
          </a:pPr>
          <a:r>
            <a:rPr lang="en-US" dirty="0"/>
            <a:t>Solution :- Implement incremental data loading from Source into Lakehouse by Incremental load to only extract, transform and load the new, updated or deleted transactions since the last pipeline run. Modify existing logic to handle change detection alongside full loads. Introduce metadata driven approach and scheduling through to automate and monitor batch runs.</a:t>
          </a:r>
        </a:p>
      </dgm:t>
    </dgm:pt>
    <dgm:pt modelId="{74015D85-C04F-4B34-9B77-BE2A467060DC}" type="parTrans" cxnId="{AB7BCAE7-9E24-480F-B1DE-884D33F36C25}">
      <dgm:prSet/>
      <dgm:spPr/>
      <dgm:t>
        <a:bodyPr/>
        <a:lstStyle/>
        <a:p>
          <a:endParaRPr lang="en-US"/>
        </a:p>
      </dgm:t>
    </dgm:pt>
    <dgm:pt modelId="{17A32F20-F9F7-440B-AEC6-249B08658EE7}" type="sibTrans" cxnId="{AB7BCAE7-9E24-480F-B1DE-884D33F36C25}">
      <dgm:prSet/>
      <dgm:spPr/>
      <dgm:t>
        <a:bodyPr/>
        <a:lstStyle/>
        <a:p>
          <a:pPr>
            <a:lnSpc>
              <a:spcPct val="100000"/>
            </a:lnSpc>
          </a:pPr>
          <a:endParaRPr lang="en-US"/>
        </a:p>
      </dgm:t>
    </dgm:pt>
    <dgm:pt modelId="{B3A66813-C587-49F5-BD8C-09024A8804EA}">
      <dgm:prSet/>
      <dgm:spPr/>
      <dgm:t>
        <a:bodyPr/>
        <a:lstStyle/>
        <a:p>
          <a:pPr>
            <a:lnSpc>
              <a:spcPct val="100000"/>
            </a:lnSpc>
          </a:pPr>
          <a:r>
            <a:rPr lang="en-US" dirty="0"/>
            <a:t>Outcome :- Reduce customer analytics batch runtime from 3 hours to 15-20 min hours through incremental loads &amp; </a:t>
          </a:r>
          <a:r>
            <a:rPr lang="en-US" b="0" i="0" dirty="0"/>
            <a:t>Enable 2 additional batch runs per day for a total of 4, Provide business users refreshed insights achieving near real-time analytics, Modular pipeline design for ease of maintenance and adding new data sources</a:t>
          </a:r>
        </a:p>
        <a:p>
          <a:endParaRPr lang="en-US" dirty="0"/>
        </a:p>
      </dgm:t>
    </dgm:pt>
    <dgm:pt modelId="{FDFB235C-9895-47B0-8687-604B2BDDC963}" type="parTrans" cxnId="{715405A8-1717-40B6-BE0C-8CBCC732E35E}">
      <dgm:prSet/>
      <dgm:spPr/>
      <dgm:t>
        <a:bodyPr/>
        <a:lstStyle/>
        <a:p>
          <a:endParaRPr lang="en-US"/>
        </a:p>
      </dgm:t>
    </dgm:pt>
    <dgm:pt modelId="{03EBAF81-F215-4C8F-93A1-8A582AA4743A}" type="sibTrans" cxnId="{715405A8-1717-40B6-BE0C-8CBCC732E35E}">
      <dgm:prSet/>
      <dgm:spPr/>
      <dgm:t>
        <a:bodyPr/>
        <a:lstStyle/>
        <a:p>
          <a:endParaRPr lang="en-US"/>
        </a:p>
      </dgm:t>
    </dgm:pt>
    <dgm:pt modelId="{36547C20-8C4B-4E46-8B5A-4CC73FBA3CB1}" type="pres">
      <dgm:prSet presAssocID="{265B6D10-F50B-4DC7-BA2A-5FA818410D5B}" presName="root" presStyleCnt="0">
        <dgm:presLayoutVars>
          <dgm:dir/>
          <dgm:resizeHandles val="exact"/>
        </dgm:presLayoutVars>
      </dgm:prSet>
      <dgm:spPr/>
    </dgm:pt>
    <dgm:pt modelId="{ACCC637F-69B4-4BD7-8E62-FCE19FD21BE3}" type="pres">
      <dgm:prSet presAssocID="{B40D1042-9812-4C97-9D2B-F0A1D5193398}" presName="compNode" presStyleCnt="0"/>
      <dgm:spPr/>
    </dgm:pt>
    <dgm:pt modelId="{D18C38B8-CB84-49C2-A227-A7A413B941AF}" type="pres">
      <dgm:prSet presAssocID="{B40D1042-9812-4C97-9D2B-F0A1D5193398}" presName="bgRect" presStyleLbl="bgShp" presStyleIdx="0" presStyleCnt="4"/>
      <dgm:spPr/>
    </dgm:pt>
    <dgm:pt modelId="{5883459E-27CE-4B13-8CEB-80CD32C825D4}" type="pres">
      <dgm:prSet presAssocID="{B40D1042-9812-4C97-9D2B-F0A1D51933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3F597E5C-A0C2-45D0-A84C-D68E78C5ECC3}" type="pres">
      <dgm:prSet presAssocID="{B40D1042-9812-4C97-9D2B-F0A1D5193398}" presName="spaceRect" presStyleCnt="0"/>
      <dgm:spPr/>
    </dgm:pt>
    <dgm:pt modelId="{B630BFD0-5077-4BB5-B0AD-6A29B4CD5060}" type="pres">
      <dgm:prSet presAssocID="{B40D1042-9812-4C97-9D2B-F0A1D5193398}" presName="parTx" presStyleLbl="revTx" presStyleIdx="0" presStyleCnt="4" custLinFactNeighborY="-2827">
        <dgm:presLayoutVars>
          <dgm:chMax val="0"/>
          <dgm:chPref val="0"/>
        </dgm:presLayoutVars>
      </dgm:prSet>
      <dgm:spPr/>
    </dgm:pt>
    <dgm:pt modelId="{DFE1BB02-E74C-4099-9CE6-538052BA25A7}" type="pres">
      <dgm:prSet presAssocID="{49D9A20A-6084-4E96-BBE9-EAE355C3A659}" presName="sibTrans" presStyleCnt="0"/>
      <dgm:spPr/>
    </dgm:pt>
    <dgm:pt modelId="{0FC98862-BE83-454B-A7B7-45D603805A27}" type="pres">
      <dgm:prSet presAssocID="{6599098C-B500-4DF8-B7E2-B14E2ACF50BF}" presName="compNode" presStyleCnt="0"/>
      <dgm:spPr/>
    </dgm:pt>
    <dgm:pt modelId="{1C79C5C7-03B5-49ED-A519-DEFF06B9F2E7}" type="pres">
      <dgm:prSet presAssocID="{6599098C-B500-4DF8-B7E2-B14E2ACF50BF}" presName="bgRect" presStyleLbl="bgShp" presStyleIdx="1" presStyleCnt="4"/>
      <dgm:spPr/>
    </dgm:pt>
    <dgm:pt modelId="{47D9AE08-C86E-444E-9815-52EFF692F45A}" type="pres">
      <dgm:prSet presAssocID="{6599098C-B500-4DF8-B7E2-B14E2ACF50B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ading"/>
        </a:ext>
      </dgm:extLst>
    </dgm:pt>
    <dgm:pt modelId="{1F1B369A-D3BF-4C8E-A4C1-7D312F153BB6}" type="pres">
      <dgm:prSet presAssocID="{6599098C-B500-4DF8-B7E2-B14E2ACF50BF}" presName="spaceRect" presStyleCnt="0"/>
      <dgm:spPr/>
    </dgm:pt>
    <dgm:pt modelId="{7E30746B-5CC9-4006-9A4A-E03958BB4355}" type="pres">
      <dgm:prSet presAssocID="{6599098C-B500-4DF8-B7E2-B14E2ACF50BF}" presName="parTx" presStyleLbl="revTx" presStyleIdx="1" presStyleCnt="4">
        <dgm:presLayoutVars>
          <dgm:chMax val="0"/>
          <dgm:chPref val="0"/>
        </dgm:presLayoutVars>
      </dgm:prSet>
      <dgm:spPr/>
    </dgm:pt>
    <dgm:pt modelId="{2BF5D2E0-6B57-45A9-9B4B-4F04A96A3855}" type="pres">
      <dgm:prSet presAssocID="{5731A70C-A5E7-4017-ABA0-EA392BD07A1B}" presName="sibTrans" presStyleCnt="0"/>
      <dgm:spPr/>
    </dgm:pt>
    <dgm:pt modelId="{D879D512-F975-4A63-95D6-15CD5F85D6F8}" type="pres">
      <dgm:prSet presAssocID="{CCC3D26B-AAFB-410F-ADA2-7F38C426B148}" presName="compNode" presStyleCnt="0"/>
      <dgm:spPr/>
    </dgm:pt>
    <dgm:pt modelId="{D7112B7D-C0E4-484B-809C-4A4578BDD363}" type="pres">
      <dgm:prSet presAssocID="{CCC3D26B-AAFB-410F-ADA2-7F38C426B148}" presName="bgRect" presStyleLbl="bgShp" presStyleIdx="2" presStyleCnt="4"/>
      <dgm:spPr/>
    </dgm:pt>
    <dgm:pt modelId="{ACCAC2D1-3978-4461-9512-2BD440EA6631}" type="pres">
      <dgm:prSet presAssocID="{CCC3D26B-AAFB-410F-ADA2-7F38C426B1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146C0E58-DDDC-46AA-918B-8B49DBA74252}" type="pres">
      <dgm:prSet presAssocID="{CCC3D26B-AAFB-410F-ADA2-7F38C426B148}" presName="spaceRect" presStyleCnt="0"/>
      <dgm:spPr/>
    </dgm:pt>
    <dgm:pt modelId="{97064F13-7E1A-4787-BBB6-741BD8F5D799}" type="pres">
      <dgm:prSet presAssocID="{CCC3D26B-AAFB-410F-ADA2-7F38C426B148}" presName="parTx" presStyleLbl="revTx" presStyleIdx="2" presStyleCnt="4" custLinFactNeighborX="-85" custLinFactNeighborY="-6248">
        <dgm:presLayoutVars>
          <dgm:chMax val="0"/>
          <dgm:chPref val="0"/>
        </dgm:presLayoutVars>
      </dgm:prSet>
      <dgm:spPr/>
    </dgm:pt>
    <dgm:pt modelId="{3BCC5152-5634-473C-B060-C9D775720B5F}" type="pres">
      <dgm:prSet presAssocID="{17A32F20-F9F7-440B-AEC6-249B08658EE7}" presName="sibTrans" presStyleCnt="0"/>
      <dgm:spPr/>
    </dgm:pt>
    <dgm:pt modelId="{4E1F07C9-B2F2-499F-87BA-9CFC5C962031}" type="pres">
      <dgm:prSet presAssocID="{B3A66813-C587-49F5-BD8C-09024A8804EA}" presName="compNode" presStyleCnt="0"/>
      <dgm:spPr/>
    </dgm:pt>
    <dgm:pt modelId="{D440A98E-BB16-4CFB-9698-E1B2F4E125EF}" type="pres">
      <dgm:prSet presAssocID="{B3A66813-C587-49F5-BD8C-09024A8804EA}" presName="bgRect" presStyleLbl="bgShp" presStyleIdx="3" presStyleCnt="4"/>
      <dgm:spPr/>
    </dgm:pt>
    <dgm:pt modelId="{57493FC2-D2F6-43F7-B82D-67E5C9224316}" type="pres">
      <dgm:prSet presAssocID="{B3A66813-C587-49F5-BD8C-09024A8804E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F6D8A45-57A8-4271-B7AC-41B0ECB31F25}" type="pres">
      <dgm:prSet presAssocID="{B3A66813-C587-49F5-BD8C-09024A8804EA}" presName="spaceRect" presStyleCnt="0"/>
      <dgm:spPr/>
    </dgm:pt>
    <dgm:pt modelId="{62513DF8-4D09-4324-B514-118642D971BB}" type="pres">
      <dgm:prSet presAssocID="{B3A66813-C587-49F5-BD8C-09024A8804EA}" presName="parTx" presStyleLbl="revTx" presStyleIdx="3" presStyleCnt="4">
        <dgm:presLayoutVars>
          <dgm:chMax val="0"/>
          <dgm:chPref val="0"/>
        </dgm:presLayoutVars>
      </dgm:prSet>
      <dgm:spPr/>
    </dgm:pt>
  </dgm:ptLst>
  <dgm:cxnLst>
    <dgm:cxn modelId="{BAB0EE0F-98DC-4530-81E8-A9FC97F7E338}" type="presOf" srcId="{B3A66813-C587-49F5-BD8C-09024A8804EA}" destId="{62513DF8-4D09-4324-B514-118642D971BB}" srcOrd="0" destOrd="0" presId="urn:microsoft.com/office/officeart/2018/2/layout/IconVerticalSolidList"/>
    <dgm:cxn modelId="{E543D240-60DE-4E3A-A73E-FD71D5B92FBA}" type="presOf" srcId="{B40D1042-9812-4C97-9D2B-F0A1D5193398}" destId="{B630BFD0-5077-4BB5-B0AD-6A29B4CD5060}" srcOrd="0" destOrd="0" presId="urn:microsoft.com/office/officeart/2018/2/layout/IconVerticalSolidList"/>
    <dgm:cxn modelId="{4C130860-2F80-4321-B291-84947D002C63}" srcId="{265B6D10-F50B-4DC7-BA2A-5FA818410D5B}" destId="{B40D1042-9812-4C97-9D2B-F0A1D5193398}" srcOrd="0" destOrd="0" parTransId="{E0AF0BCA-898D-4575-B9FC-333F4C857EEE}" sibTransId="{49D9A20A-6084-4E96-BBE9-EAE355C3A659}"/>
    <dgm:cxn modelId="{B80A647A-E2B6-4BFF-B1B0-2C12267A2678}" srcId="{265B6D10-F50B-4DC7-BA2A-5FA818410D5B}" destId="{6599098C-B500-4DF8-B7E2-B14E2ACF50BF}" srcOrd="1" destOrd="0" parTransId="{F296D636-80DE-4EAA-AA70-728F4ADBE1B8}" sibTransId="{5731A70C-A5E7-4017-ABA0-EA392BD07A1B}"/>
    <dgm:cxn modelId="{BBF9CB8D-E069-4412-8450-CE0AB42300AE}" type="presOf" srcId="{6599098C-B500-4DF8-B7E2-B14E2ACF50BF}" destId="{7E30746B-5CC9-4006-9A4A-E03958BB4355}" srcOrd="0" destOrd="0" presId="urn:microsoft.com/office/officeart/2018/2/layout/IconVerticalSolidList"/>
    <dgm:cxn modelId="{715405A8-1717-40B6-BE0C-8CBCC732E35E}" srcId="{265B6D10-F50B-4DC7-BA2A-5FA818410D5B}" destId="{B3A66813-C587-49F5-BD8C-09024A8804EA}" srcOrd="3" destOrd="0" parTransId="{FDFB235C-9895-47B0-8687-604B2BDDC963}" sibTransId="{03EBAF81-F215-4C8F-93A1-8A582AA4743A}"/>
    <dgm:cxn modelId="{EC807BC8-D69E-4E9B-A6E6-5E8C8BEE2447}" type="presOf" srcId="{CCC3D26B-AAFB-410F-ADA2-7F38C426B148}" destId="{97064F13-7E1A-4787-BBB6-741BD8F5D799}" srcOrd="0" destOrd="0" presId="urn:microsoft.com/office/officeart/2018/2/layout/IconVerticalSolidList"/>
    <dgm:cxn modelId="{AB7BCAE7-9E24-480F-B1DE-884D33F36C25}" srcId="{265B6D10-F50B-4DC7-BA2A-5FA818410D5B}" destId="{CCC3D26B-AAFB-410F-ADA2-7F38C426B148}" srcOrd="2" destOrd="0" parTransId="{74015D85-C04F-4B34-9B77-BE2A467060DC}" sibTransId="{17A32F20-F9F7-440B-AEC6-249B08658EE7}"/>
    <dgm:cxn modelId="{BF4D84EB-4844-4BC4-A482-CE1C4F1B7C7F}" type="presOf" srcId="{265B6D10-F50B-4DC7-BA2A-5FA818410D5B}" destId="{36547C20-8C4B-4E46-8B5A-4CC73FBA3CB1}" srcOrd="0" destOrd="0" presId="urn:microsoft.com/office/officeart/2018/2/layout/IconVerticalSolidList"/>
    <dgm:cxn modelId="{60E79DB6-BC11-4EFB-8C7B-C2FD0D5005AD}" type="presParOf" srcId="{36547C20-8C4B-4E46-8B5A-4CC73FBA3CB1}" destId="{ACCC637F-69B4-4BD7-8E62-FCE19FD21BE3}" srcOrd="0" destOrd="0" presId="urn:microsoft.com/office/officeart/2018/2/layout/IconVerticalSolidList"/>
    <dgm:cxn modelId="{B5441EC7-FDD2-4A0E-AB3C-8D594CE69711}" type="presParOf" srcId="{ACCC637F-69B4-4BD7-8E62-FCE19FD21BE3}" destId="{D18C38B8-CB84-49C2-A227-A7A413B941AF}" srcOrd="0" destOrd="0" presId="urn:microsoft.com/office/officeart/2018/2/layout/IconVerticalSolidList"/>
    <dgm:cxn modelId="{B8A4F9B5-7C9C-4919-9519-B652F88E3C17}" type="presParOf" srcId="{ACCC637F-69B4-4BD7-8E62-FCE19FD21BE3}" destId="{5883459E-27CE-4B13-8CEB-80CD32C825D4}" srcOrd="1" destOrd="0" presId="urn:microsoft.com/office/officeart/2018/2/layout/IconVerticalSolidList"/>
    <dgm:cxn modelId="{18454F47-C95D-4509-A312-93668F10E80E}" type="presParOf" srcId="{ACCC637F-69B4-4BD7-8E62-FCE19FD21BE3}" destId="{3F597E5C-A0C2-45D0-A84C-D68E78C5ECC3}" srcOrd="2" destOrd="0" presId="urn:microsoft.com/office/officeart/2018/2/layout/IconVerticalSolidList"/>
    <dgm:cxn modelId="{C9B39A81-E2DE-4175-96BF-BB1B2C19A24F}" type="presParOf" srcId="{ACCC637F-69B4-4BD7-8E62-FCE19FD21BE3}" destId="{B630BFD0-5077-4BB5-B0AD-6A29B4CD5060}" srcOrd="3" destOrd="0" presId="urn:microsoft.com/office/officeart/2018/2/layout/IconVerticalSolidList"/>
    <dgm:cxn modelId="{88046A65-8D80-4FEC-AF32-308B14FBB871}" type="presParOf" srcId="{36547C20-8C4B-4E46-8B5A-4CC73FBA3CB1}" destId="{DFE1BB02-E74C-4099-9CE6-538052BA25A7}" srcOrd="1" destOrd="0" presId="urn:microsoft.com/office/officeart/2018/2/layout/IconVerticalSolidList"/>
    <dgm:cxn modelId="{E2599C83-EE7F-41D4-9332-0042A34B7DD8}" type="presParOf" srcId="{36547C20-8C4B-4E46-8B5A-4CC73FBA3CB1}" destId="{0FC98862-BE83-454B-A7B7-45D603805A27}" srcOrd="2" destOrd="0" presId="urn:microsoft.com/office/officeart/2018/2/layout/IconVerticalSolidList"/>
    <dgm:cxn modelId="{83A5E328-3AE3-41AC-9F2D-C5DDC50889D0}" type="presParOf" srcId="{0FC98862-BE83-454B-A7B7-45D603805A27}" destId="{1C79C5C7-03B5-49ED-A519-DEFF06B9F2E7}" srcOrd="0" destOrd="0" presId="urn:microsoft.com/office/officeart/2018/2/layout/IconVerticalSolidList"/>
    <dgm:cxn modelId="{4DF53889-9EA4-4B82-ABDE-32E614E96CE8}" type="presParOf" srcId="{0FC98862-BE83-454B-A7B7-45D603805A27}" destId="{47D9AE08-C86E-444E-9815-52EFF692F45A}" srcOrd="1" destOrd="0" presId="urn:microsoft.com/office/officeart/2018/2/layout/IconVerticalSolidList"/>
    <dgm:cxn modelId="{3098FB0B-C660-4735-8AF8-959C9D4E5469}" type="presParOf" srcId="{0FC98862-BE83-454B-A7B7-45D603805A27}" destId="{1F1B369A-D3BF-4C8E-A4C1-7D312F153BB6}" srcOrd="2" destOrd="0" presId="urn:microsoft.com/office/officeart/2018/2/layout/IconVerticalSolidList"/>
    <dgm:cxn modelId="{DB71BE5B-F4AC-4CD2-9DC5-F976AE6BE442}" type="presParOf" srcId="{0FC98862-BE83-454B-A7B7-45D603805A27}" destId="{7E30746B-5CC9-4006-9A4A-E03958BB4355}" srcOrd="3" destOrd="0" presId="urn:microsoft.com/office/officeart/2018/2/layout/IconVerticalSolidList"/>
    <dgm:cxn modelId="{49D04656-3689-4260-ADE9-EDDF0D8ADCE3}" type="presParOf" srcId="{36547C20-8C4B-4E46-8B5A-4CC73FBA3CB1}" destId="{2BF5D2E0-6B57-45A9-9B4B-4F04A96A3855}" srcOrd="3" destOrd="0" presId="urn:microsoft.com/office/officeart/2018/2/layout/IconVerticalSolidList"/>
    <dgm:cxn modelId="{3324AF60-6A1C-4F35-871F-5CFFF38B3B56}" type="presParOf" srcId="{36547C20-8C4B-4E46-8B5A-4CC73FBA3CB1}" destId="{D879D512-F975-4A63-95D6-15CD5F85D6F8}" srcOrd="4" destOrd="0" presId="urn:microsoft.com/office/officeart/2018/2/layout/IconVerticalSolidList"/>
    <dgm:cxn modelId="{B4E804B3-CAB2-403E-B5D8-64B7026237A2}" type="presParOf" srcId="{D879D512-F975-4A63-95D6-15CD5F85D6F8}" destId="{D7112B7D-C0E4-484B-809C-4A4578BDD363}" srcOrd="0" destOrd="0" presId="urn:microsoft.com/office/officeart/2018/2/layout/IconVerticalSolidList"/>
    <dgm:cxn modelId="{F4F650E8-E555-4644-86D6-7DCDF8E33D1A}" type="presParOf" srcId="{D879D512-F975-4A63-95D6-15CD5F85D6F8}" destId="{ACCAC2D1-3978-4461-9512-2BD440EA6631}" srcOrd="1" destOrd="0" presId="urn:microsoft.com/office/officeart/2018/2/layout/IconVerticalSolidList"/>
    <dgm:cxn modelId="{050781C0-103B-4305-8CA8-63E0102FC34C}" type="presParOf" srcId="{D879D512-F975-4A63-95D6-15CD5F85D6F8}" destId="{146C0E58-DDDC-46AA-918B-8B49DBA74252}" srcOrd="2" destOrd="0" presId="urn:microsoft.com/office/officeart/2018/2/layout/IconVerticalSolidList"/>
    <dgm:cxn modelId="{FD708017-9ECF-4C6F-A452-EBE1A823694F}" type="presParOf" srcId="{D879D512-F975-4A63-95D6-15CD5F85D6F8}" destId="{97064F13-7E1A-4787-BBB6-741BD8F5D799}" srcOrd="3" destOrd="0" presId="urn:microsoft.com/office/officeart/2018/2/layout/IconVerticalSolidList"/>
    <dgm:cxn modelId="{0A7D6324-6843-4670-B5F2-8AB1CC11BA42}" type="presParOf" srcId="{36547C20-8C4B-4E46-8B5A-4CC73FBA3CB1}" destId="{3BCC5152-5634-473C-B060-C9D775720B5F}" srcOrd="5" destOrd="0" presId="urn:microsoft.com/office/officeart/2018/2/layout/IconVerticalSolidList"/>
    <dgm:cxn modelId="{1E753952-5B54-48C8-9189-F4A2ACC1DA62}" type="presParOf" srcId="{36547C20-8C4B-4E46-8B5A-4CC73FBA3CB1}" destId="{4E1F07C9-B2F2-499F-87BA-9CFC5C962031}" srcOrd="6" destOrd="0" presId="urn:microsoft.com/office/officeart/2018/2/layout/IconVerticalSolidList"/>
    <dgm:cxn modelId="{9A1CF1D7-1234-449F-AA77-A18000616C47}" type="presParOf" srcId="{4E1F07C9-B2F2-499F-87BA-9CFC5C962031}" destId="{D440A98E-BB16-4CFB-9698-E1B2F4E125EF}" srcOrd="0" destOrd="0" presId="urn:microsoft.com/office/officeart/2018/2/layout/IconVerticalSolidList"/>
    <dgm:cxn modelId="{745B905D-938F-48E2-B915-1C8848613106}" type="presParOf" srcId="{4E1F07C9-B2F2-499F-87BA-9CFC5C962031}" destId="{57493FC2-D2F6-43F7-B82D-67E5C9224316}" srcOrd="1" destOrd="0" presId="urn:microsoft.com/office/officeart/2018/2/layout/IconVerticalSolidList"/>
    <dgm:cxn modelId="{E603179F-76A4-4905-BAF5-DA8EF7C686DD}" type="presParOf" srcId="{4E1F07C9-B2F2-499F-87BA-9CFC5C962031}" destId="{6F6D8A45-57A8-4271-B7AC-41B0ECB31F25}" srcOrd="2" destOrd="0" presId="urn:microsoft.com/office/officeart/2018/2/layout/IconVerticalSolidList"/>
    <dgm:cxn modelId="{0ADB6FCE-A306-43A0-8D22-DD27B693B26A}" type="presParOf" srcId="{4E1F07C9-B2F2-499F-87BA-9CFC5C962031}" destId="{62513DF8-4D09-4324-B514-118642D971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8E42B9-4A78-4A53-9704-AF7033D3BFD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GB"/>
        </a:p>
      </dgm:t>
    </dgm:pt>
    <dgm:pt modelId="{599DD0F7-EB40-4299-B4FF-8142AD5A9882}">
      <dgm:prSet phldrT="[Text]"/>
      <dgm:spPr/>
      <dgm:t>
        <a:bodyPr/>
        <a:lstStyle/>
        <a:p>
          <a:pPr>
            <a:lnSpc>
              <a:spcPct val="100000"/>
            </a:lnSpc>
            <a:defRPr b="1"/>
          </a:pPr>
          <a:r>
            <a:rPr lang="en-GB" dirty="0"/>
            <a:t>Comparison</a:t>
          </a:r>
        </a:p>
      </dgm:t>
    </dgm:pt>
    <dgm:pt modelId="{78282EE5-D242-42DF-B36C-E23AA85633DA}" type="parTrans" cxnId="{60E9A21C-B837-4453-B8C5-92935564CD9F}">
      <dgm:prSet/>
      <dgm:spPr/>
      <dgm:t>
        <a:bodyPr/>
        <a:lstStyle/>
        <a:p>
          <a:endParaRPr lang="en-GB"/>
        </a:p>
      </dgm:t>
    </dgm:pt>
    <dgm:pt modelId="{0485CF57-AA0E-4FC0-A8FA-08C88235A196}" type="sibTrans" cxnId="{60E9A21C-B837-4453-B8C5-92935564CD9F}">
      <dgm:prSet/>
      <dgm:spPr/>
      <dgm:t>
        <a:bodyPr/>
        <a:lstStyle/>
        <a:p>
          <a:endParaRPr lang="en-GB"/>
        </a:p>
      </dgm:t>
    </dgm:pt>
    <dgm:pt modelId="{B2F6FD01-4198-4B05-8424-278E1F9A506B}">
      <dgm:prSet phldrT="[Text]"/>
      <dgm:spPr/>
      <dgm:t>
        <a:bodyPr/>
        <a:lstStyle/>
        <a:p>
          <a:pPr>
            <a:lnSpc>
              <a:spcPct val="100000"/>
            </a:lnSpc>
          </a:pPr>
          <a:r>
            <a:rPr lang="en-GB" dirty="0"/>
            <a:t>Compare Source to Target Or Earlier Version/ Logs</a:t>
          </a:r>
        </a:p>
        <a:p>
          <a:pPr>
            <a:lnSpc>
              <a:spcPct val="100000"/>
            </a:lnSpc>
          </a:pPr>
          <a:endParaRPr lang="en-GB" dirty="0"/>
        </a:p>
        <a:p>
          <a:pPr>
            <a:lnSpc>
              <a:spcPct val="100000"/>
            </a:lnSpc>
          </a:pPr>
          <a:r>
            <a:rPr lang="en-GB" b="1" u="none" dirty="0"/>
            <a:t>Strengths: </a:t>
          </a:r>
          <a:r>
            <a:rPr lang="en-GB" dirty="0"/>
            <a:t>Ideally suited for small datasets.</a:t>
          </a:r>
        </a:p>
        <a:p>
          <a:endParaRPr lang="en-GB" dirty="0"/>
        </a:p>
      </dgm:t>
    </dgm:pt>
    <dgm:pt modelId="{BC6CD45E-F94F-4508-A61B-F27067797BC6}" type="sibTrans" cxnId="{8EFA9878-0D05-441F-B312-EF83CDD97CD2}">
      <dgm:prSet/>
      <dgm:spPr/>
      <dgm:t>
        <a:bodyPr/>
        <a:lstStyle/>
        <a:p>
          <a:endParaRPr lang="en-GB"/>
        </a:p>
      </dgm:t>
    </dgm:pt>
    <dgm:pt modelId="{9BE05420-2965-41A9-BC7F-2B0F1A261651}" type="parTrans" cxnId="{8EFA9878-0D05-441F-B312-EF83CDD97CD2}">
      <dgm:prSet/>
      <dgm:spPr/>
      <dgm:t>
        <a:bodyPr/>
        <a:lstStyle/>
        <a:p>
          <a:endParaRPr lang="en-GB"/>
        </a:p>
      </dgm:t>
    </dgm:pt>
    <dgm:pt modelId="{9BCEC9C0-18DF-48A9-BC82-6756AFD6181A}">
      <dgm:prSet phldrT="[Text]"/>
      <dgm:spPr/>
      <dgm:t>
        <a:bodyPr/>
        <a:lstStyle/>
        <a:p>
          <a:pPr>
            <a:lnSpc>
              <a:spcPct val="100000"/>
            </a:lnSpc>
          </a:pPr>
          <a:r>
            <a:rPr lang="en-GB" b="1" u="none" dirty="0"/>
            <a:t>Weaknesses: </a:t>
          </a:r>
          <a:r>
            <a:rPr lang="en-GB" dirty="0"/>
            <a:t>As the volume of data increases, so does the need for resources, making it potentially costly.</a:t>
          </a:r>
        </a:p>
      </dgm:t>
    </dgm:pt>
    <dgm:pt modelId="{C5BAF088-7BBC-40A7-9935-77E8B555C551}" type="sibTrans" cxnId="{B6A9B7B4-2039-45ED-9386-84D6C3D5D7C1}">
      <dgm:prSet/>
      <dgm:spPr/>
      <dgm:t>
        <a:bodyPr/>
        <a:lstStyle/>
        <a:p>
          <a:endParaRPr lang="en-GB"/>
        </a:p>
      </dgm:t>
    </dgm:pt>
    <dgm:pt modelId="{FB86161C-906F-4FF6-B2C9-A233F734CEBC}" type="parTrans" cxnId="{B6A9B7B4-2039-45ED-9386-84D6C3D5D7C1}">
      <dgm:prSet/>
      <dgm:spPr/>
      <dgm:t>
        <a:bodyPr/>
        <a:lstStyle/>
        <a:p>
          <a:endParaRPr lang="en-GB"/>
        </a:p>
      </dgm:t>
    </dgm:pt>
    <dgm:pt modelId="{6112433E-34A3-4CAA-840D-81F7617213B9}">
      <dgm:prSet phldrT="[Text]"/>
      <dgm:spPr/>
      <dgm:t>
        <a:bodyPr/>
        <a:lstStyle/>
        <a:p>
          <a:pPr>
            <a:lnSpc>
              <a:spcPct val="100000"/>
            </a:lnSpc>
            <a:defRPr b="1"/>
          </a:pPr>
          <a:r>
            <a:rPr lang="en-GB"/>
            <a:t>Watermark</a:t>
          </a:r>
        </a:p>
      </dgm:t>
    </dgm:pt>
    <dgm:pt modelId="{66F8A995-7F44-4BF1-A006-FB6649460CFE}" type="sibTrans" cxnId="{66942C04-E50A-4E63-BDB6-9F9DDA174BF8}">
      <dgm:prSet/>
      <dgm:spPr/>
      <dgm:t>
        <a:bodyPr/>
        <a:lstStyle/>
        <a:p>
          <a:endParaRPr lang="en-GB"/>
        </a:p>
      </dgm:t>
    </dgm:pt>
    <dgm:pt modelId="{48C50FEC-0C20-4B86-8BC1-7467CDA262F5}" type="parTrans" cxnId="{66942C04-E50A-4E63-BDB6-9F9DDA174BF8}">
      <dgm:prSet/>
      <dgm:spPr/>
      <dgm:t>
        <a:bodyPr/>
        <a:lstStyle/>
        <a:p>
          <a:endParaRPr lang="en-GB"/>
        </a:p>
      </dgm:t>
    </dgm:pt>
    <dgm:pt modelId="{F3956CB1-74A5-401B-A4EB-ABAF6C096F75}">
      <dgm:prSet phldrT="[Text]"/>
      <dgm:spPr/>
      <dgm:t>
        <a:bodyPr/>
        <a:lstStyle/>
        <a:p>
          <a:pPr>
            <a:lnSpc>
              <a:spcPct val="100000"/>
            </a:lnSpc>
          </a:pPr>
          <a:r>
            <a:rPr lang="en-GB" dirty="0"/>
            <a:t>Filtering source records with a Watermark Value</a:t>
          </a:r>
        </a:p>
        <a:p>
          <a:endParaRPr lang="en-GB" dirty="0"/>
        </a:p>
      </dgm:t>
    </dgm:pt>
    <dgm:pt modelId="{3BD94147-E1C6-4695-B856-7CD2BB8DFF0F}" type="sibTrans" cxnId="{CD190280-61F5-4033-919A-5FA924785F14}">
      <dgm:prSet/>
      <dgm:spPr/>
      <dgm:t>
        <a:bodyPr/>
        <a:lstStyle/>
        <a:p>
          <a:endParaRPr lang="en-GB"/>
        </a:p>
      </dgm:t>
    </dgm:pt>
    <dgm:pt modelId="{821268E8-B115-44D7-BE86-E473913CD856}" type="parTrans" cxnId="{CD190280-61F5-4033-919A-5FA924785F14}">
      <dgm:prSet/>
      <dgm:spPr/>
      <dgm:t>
        <a:bodyPr/>
        <a:lstStyle/>
        <a:p>
          <a:endParaRPr lang="en-GB"/>
        </a:p>
      </dgm:t>
    </dgm:pt>
    <dgm:pt modelId="{74F5513D-81C1-4FE2-8862-BF43D450B037}">
      <dgm:prSet phldrT="[Text]"/>
      <dgm:spPr/>
      <dgm:t>
        <a:bodyPr/>
        <a:lstStyle/>
        <a:p>
          <a:pPr>
            <a:lnSpc>
              <a:spcPct val="100000"/>
            </a:lnSpc>
          </a:pPr>
          <a:r>
            <a:rPr lang="en-GB" b="1" dirty="0"/>
            <a:t>Strengths:  </a:t>
          </a:r>
          <a:r>
            <a:rPr lang="en-GB" dirty="0"/>
            <a:t>Most commonly used</a:t>
          </a:r>
        </a:p>
        <a:p>
          <a:endParaRPr lang="en-GB" dirty="0"/>
        </a:p>
      </dgm:t>
    </dgm:pt>
    <dgm:pt modelId="{7E390EA6-1E51-4DAF-B663-275F2A4E30BF}" type="sibTrans" cxnId="{1E52AC41-C6B2-4A80-B3F9-8A2781AAF477}">
      <dgm:prSet/>
      <dgm:spPr/>
      <dgm:t>
        <a:bodyPr/>
        <a:lstStyle/>
        <a:p>
          <a:endParaRPr lang="en-GB"/>
        </a:p>
      </dgm:t>
    </dgm:pt>
    <dgm:pt modelId="{CFFDADF3-64A2-4D7C-8815-0BFDAF1D1EB6}" type="parTrans" cxnId="{1E52AC41-C6B2-4A80-B3F9-8A2781AAF477}">
      <dgm:prSet/>
      <dgm:spPr/>
      <dgm:t>
        <a:bodyPr/>
        <a:lstStyle/>
        <a:p>
          <a:endParaRPr lang="en-GB"/>
        </a:p>
      </dgm:t>
    </dgm:pt>
    <dgm:pt modelId="{5247E4FD-44F0-4187-8E83-60F40EE027F3}">
      <dgm:prSet phldrT="[Text]"/>
      <dgm:spPr/>
      <dgm:t>
        <a:bodyPr/>
        <a:lstStyle/>
        <a:p>
          <a:pPr>
            <a:lnSpc>
              <a:spcPct val="100000"/>
            </a:lnSpc>
          </a:pPr>
          <a:r>
            <a:rPr lang="en-GB" b="1" u="none" dirty="0"/>
            <a:t>Weaknesses</a:t>
          </a:r>
          <a:r>
            <a:rPr lang="en-GB" b="1" dirty="0"/>
            <a:t> : </a:t>
          </a:r>
          <a:r>
            <a:rPr lang="en-GB" dirty="0"/>
            <a:t>Requires upkeep of a Watermark Table. / Dependent on the source's schema and columns.</a:t>
          </a:r>
        </a:p>
      </dgm:t>
    </dgm:pt>
    <dgm:pt modelId="{FD541200-13A0-4F61-BF4D-882B93FF113F}" type="sibTrans" cxnId="{5E6D667C-A189-4030-A6FE-52D8C34BF50B}">
      <dgm:prSet/>
      <dgm:spPr/>
      <dgm:t>
        <a:bodyPr/>
        <a:lstStyle/>
        <a:p>
          <a:endParaRPr lang="en-GB"/>
        </a:p>
      </dgm:t>
    </dgm:pt>
    <dgm:pt modelId="{B2460EE8-ED57-47E7-8200-A0A6058E4070}" type="parTrans" cxnId="{5E6D667C-A189-4030-A6FE-52D8C34BF50B}">
      <dgm:prSet/>
      <dgm:spPr/>
      <dgm:t>
        <a:bodyPr/>
        <a:lstStyle/>
        <a:p>
          <a:endParaRPr lang="en-GB"/>
        </a:p>
      </dgm:t>
    </dgm:pt>
    <dgm:pt modelId="{3C713BBE-7761-44E9-977D-EBB05554F825}">
      <dgm:prSet phldrT="[Text]"/>
      <dgm:spPr/>
      <dgm:t>
        <a:bodyPr/>
        <a:lstStyle/>
        <a:p>
          <a:pPr>
            <a:lnSpc>
              <a:spcPct val="100000"/>
            </a:lnSpc>
            <a:defRPr b="1"/>
          </a:pPr>
          <a:r>
            <a:rPr lang="en-GB"/>
            <a:t>Change feed</a:t>
          </a:r>
        </a:p>
      </dgm:t>
    </dgm:pt>
    <dgm:pt modelId="{7E4469D0-55A8-4221-8112-5051B972C133}" type="sibTrans" cxnId="{456BA6E0-4EEF-41AA-8C9A-E07955E3CCAB}">
      <dgm:prSet/>
      <dgm:spPr/>
      <dgm:t>
        <a:bodyPr/>
        <a:lstStyle/>
        <a:p>
          <a:endParaRPr lang="en-GB"/>
        </a:p>
      </dgm:t>
    </dgm:pt>
    <dgm:pt modelId="{B61EE924-60D2-4ABF-AD16-170A15D6DF37}" type="parTrans" cxnId="{456BA6E0-4EEF-41AA-8C9A-E07955E3CCAB}">
      <dgm:prSet/>
      <dgm:spPr/>
      <dgm:t>
        <a:bodyPr/>
        <a:lstStyle/>
        <a:p>
          <a:endParaRPr lang="en-GB"/>
        </a:p>
      </dgm:t>
    </dgm:pt>
    <dgm:pt modelId="{C52BDEC2-71BD-4548-85BC-79E3AB428DA7}">
      <dgm:prSet phldrT="[Text]"/>
      <dgm:spPr/>
      <dgm:t>
        <a:bodyPr/>
        <a:lstStyle/>
        <a:p>
          <a:pPr>
            <a:lnSpc>
              <a:spcPct val="100000"/>
            </a:lnSpc>
          </a:pPr>
          <a:r>
            <a:rPr lang="en-GB" dirty="0"/>
            <a:t>Capture Changes in a temporary location</a:t>
          </a:r>
        </a:p>
        <a:p>
          <a:endParaRPr lang="en-GB" dirty="0"/>
        </a:p>
      </dgm:t>
    </dgm:pt>
    <dgm:pt modelId="{E4EB6E57-4F61-4294-AC53-4BFCA3F6353F}" type="sibTrans" cxnId="{1DFB693C-9420-4C8A-9E66-0D7377E777D3}">
      <dgm:prSet/>
      <dgm:spPr/>
      <dgm:t>
        <a:bodyPr/>
        <a:lstStyle/>
        <a:p>
          <a:endParaRPr lang="en-GB"/>
        </a:p>
      </dgm:t>
    </dgm:pt>
    <dgm:pt modelId="{66A6D080-2B75-4A2E-B70D-CBFAAA33B515}" type="parTrans" cxnId="{1DFB693C-9420-4C8A-9E66-0D7377E777D3}">
      <dgm:prSet/>
      <dgm:spPr/>
      <dgm:t>
        <a:bodyPr/>
        <a:lstStyle/>
        <a:p>
          <a:endParaRPr lang="en-GB"/>
        </a:p>
      </dgm:t>
    </dgm:pt>
    <dgm:pt modelId="{45D407E9-6B45-491C-97AF-B8273EC16C0E}">
      <dgm:prSet phldrT="[Text]"/>
      <dgm:spPr/>
      <dgm:t>
        <a:bodyPr/>
        <a:lstStyle/>
        <a:p>
          <a:pPr>
            <a:lnSpc>
              <a:spcPct val="100000"/>
            </a:lnSpc>
          </a:pPr>
          <a:r>
            <a:rPr lang="en-GB" b="1" dirty="0"/>
            <a:t>Strengths:  </a:t>
          </a:r>
          <a:r>
            <a:rPr lang="en-GB" dirty="0"/>
            <a:t>Allows direct analysis and reading of changes.</a:t>
          </a:r>
        </a:p>
        <a:p>
          <a:endParaRPr lang="en-GB" dirty="0"/>
        </a:p>
      </dgm:t>
    </dgm:pt>
    <dgm:pt modelId="{AD6DC3FD-C365-4E14-AB4E-A046AE8EC7F5}" type="sibTrans" cxnId="{F27531B9-209E-43B3-AB7C-65F0911B1D3A}">
      <dgm:prSet/>
      <dgm:spPr/>
      <dgm:t>
        <a:bodyPr/>
        <a:lstStyle/>
        <a:p>
          <a:endParaRPr lang="en-GB"/>
        </a:p>
      </dgm:t>
    </dgm:pt>
    <dgm:pt modelId="{C2DF03A2-94D4-4218-8EC8-5657D59D9CE3}" type="parTrans" cxnId="{F27531B9-209E-43B3-AB7C-65F0911B1D3A}">
      <dgm:prSet/>
      <dgm:spPr/>
      <dgm:t>
        <a:bodyPr/>
        <a:lstStyle/>
        <a:p>
          <a:endParaRPr lang="en-GB"/>
        </a:p>
      </dgm:t>
    </dgm:pt>
    <dgm:pt modelId="{6225D38A-B24D-4515-BFE9-9071EB85BBC8}">
      <dgm:prSet phldrT="[Text]"/>
      <dgm:spPr/>
      <dgm:t>
        <a:bodyPr/>
        <a:lstStyle/>
        <a:p>
          <a:pPr>
            <a:lnSpc>
              <a:spcPct val="100000"/>
            </a:lnSpc>
          </a:pPr>
          <a:r>
            <a:rPr lang="en-GB" b="1" u="none" dirty="0"/>
            <a:t>Weaknesses</a:t>
          </a:r>
          <a:r>
            <a:rPr lang="en-GB" b="1" dirty="0"/>
            <a:t>  : </a:t>
          </a:r>
          <a:r>
            <a:rPr lang="en-GB" dirty="0"/>
            <a:t>Maintains the actual change feed data and history, which can expand if not properly managed.</a:t>
          </a:r>
        </a:p>
      </dgm:t>
    </dgm:pt>
    <dgm:pt modelId="{25CB8B3E-CFDF-4687-BE05-141F8DB98DFB}" type="sibTrans" cxnId="{B3E598A0-B7B7-4D20-9FCD-8D5A8035C72D}">
      <dgm:prSet/>
      <dgm:spPr/>
      <dgm:t>
        <a:bodyPr/>
        <a:lstStyle/>
        <a:p>
          <a:endParaRPr lang="en-GB"/>
        </a:p>
      </dgm:t>
    </dgm:pt>
    <dgm:pt modelId="{A2D22851-65E7-4602-86EE-930C0507F689}" type="parTrans" cxnId="{B3E598A0-B7B7-4D20-9FCD-8D5A8035C72D}">
      <dgm:prSet/>
      <dgm:spPr/>
      <dgm:t>
        <a:bodyPr/>
        <a:lstStyle/>
        <a:p>
          <a:endParaRPr lang="en-GB"/>
        </a:p>
      </dgm:t>
    </dgm:pt>
    <dgm:pt modelId="{2DFA88AE-697B-45F4-BE64-983EEBA7343F}">
      <dgm:prSet phldrT="[Text]"/>
      <dgm:spPr/>
      <dgm:t>
        <a:bodyPr/>
        <a:lstStyle/>
        <a:p>
          <a:pPr>
            <a:lnSpc>
              <a:spcPct val="100000"/>
            </a:lnSpc>
            <a:defRPr b="1"/>
          </a:pPr>
          <a:r>
            <a:rPr lang="en-GB" dirty="0"/>
            <a:t>Checkpoints</a:t>
          </a:r>
        </a:p>
      </dgm:t>
    </dgm:pt>
    <dgm:pt modelId="{6EB06F2C-1CE0-40BA-93AD-F3A105FD7626}" type="sibTrans" cxnId="{BCE2B331-4A92-4C3F-96A3-BE80945F7E14}">
      <dgm:prSet/>
      <dgm:spPr/>
      <dgm:t>
        <a:bodyPr/>
        <a:lstStyle/>
        <a:p>
          <a:endParaRPr lang="en-GB"/>
        </a:p>
      </dgm:t>
    </dgm:pt>
    <dgm:pt modelId="{61946CA6-4ED2-4297-9B0B-726588AFCD72}" type="parTrans" cxnId="{BCE2B331-4A92-4C3F-96A3-BE80945F7E14}">
      <dgm:prSet/>
      <dgm:spPr/>
      <dgm:t>
        <a:bodyPr/>
        <a:lstStyle/>
        <a:p>
          <a:endParaRPr lang="en-GB"/>
        </a:p>
      </dgm:t>
    </dgm:pt>
    <dgm:pt modelId="{DFB06D36-24EC-466E-A6B4-151A3A595CC1}">
      <dgm:prSet phldrT="[Text]"/>
      <dgm:spPr/>
      <dgm:t>
        <a:bodyPr/>
        <a:lstStyle/>
        <a:p>
          <a:pPr>
            <a:lnSpc>
              <a:spcPct val="100000"/>
            </a:lnSpc>
          </a:pPr>
          <a:r>
            <a:rPr lang="en-GB" dirty="0"/>
            <a:t>Adding checkpoints logs</a:t>
          </a:r>
        </a:p>
        <a:p>
          <a:pPr>
            <a:lnSpc>
              <a:spcPct val="100000"/>
            </a:lnSpc>
          </a:pPr>
          <a:endParaRPr lang="en-GB" dirty="0"/>
        </a:p>
        <a:p>
          <a:pPr>
            <a:lnSpc>
              <a:spcPct val="100000"/>
            </a:lnSpc>
          </a:pPr>
          <a:r>
            <a:rPr lang="en-GB" b="1" dirty="0"/>
            <a:t>Strengths:  </a:t>
          </a:r>
          <a:r>
            <a:rPr lang="en-GB" b="0" dirty="0"/>
            <a:t>Spark native support / Focus on Business logic / No dependency on the schema of the source or processed state.</a:t>
          </a:r>
        </a:p>
        <a:p>
          <a:pPr>
            <a:lnSpc>
              <a:spcPct val="100000"/>
            </a:lnSpc>
          </a:pPr>
          <a:endParaRPr lang="en-GB" dirty="0"/>
        </a:p>
        <a:p>
          <a:pPr>
            <a:lnSpc>
              <a:spcPct val="100000"/>
            </a:lnSpc>
          </a:pPr>
          <a:r>
            <a:rPr lang="en-GB" b="1" u="none" dirty="0"/>
            <a:t>Weaknesses</a:t>
          </a:r>
          <a:r>
            <a:rPr lang="en-GB" b="1" dirty="0"/>
            <a:t>  : </a:t>
          </a:r>
          <a:r>
            <a:rPr lang="en-GB" b="0" dirty="0"/>
            <a:t>May necessitate housekeeping/ best practices</a:t>
          </a:r>
          <a:endParaRPr lang="en-GB" dirty="0"/>
        </a:p>
      </dgm:t>
    </dgm:pt>
    <dgm:pt modelId="{B912C682-4790-4C1D-951C-A7E67D654281}" type="sibTrans" cxnId="{BA5FFEF5-640C-4CBF-AA8F-4905BFC5E47B}">
      <dgm:prSet/>
      <dgm:spPr/>
      <dgm:t>
        <a:bodyPr/>
        <a:lstStyle/>
        <a:p>
          <a:endParaRPr lang="en-GB"/>
        </a:p>
      </dgm:t>
    </dgm:pt>
    <dgm:pt modelId="{B2E631A1-FF5D-4C11-8928-4B81B8C8381D}" type="parTrans" cxnId="{BA5FFEF5-640C-4CBF-AA8F-4905BFC5E47B}">
      <dgm:prSet/>
      <dgm:spPr/>
      <dgm:t>
        <a:bodyPr/>
        <a:lstStyle/>
        <a:p>
          <a:endParaRPr lang="en-GB"/>
        </a:p>
      </dgm:t>
    </dgm:pt>
    <dgm:pt modelId="{4F632C5A-CAD6-4134-8F63-85ABE4EC8EFB}" type="pres">
      <dgm:prSet presAssocID="{E88E42B9-4A78-4A53-9704-AF7033D3BFDA}" presName="root" presStyleCnt="0">
        <dgm:presLayoutVars>
          <dgm:dir/>
          <dgm:resizeHandles val="exact"/>
        </dgm:presLayoutVars>
      </dgm:prSet>
      <dgm:spPr/>
    </dgm:pt>
    <dgm:pt modelId="{EB450060-EF25-4AF2-A101-9977822236D7}" type="pres">
      <dgm:prSet presAssocID="{599DD0F7-EB40-4299-B4FF-8142AD5A9882}" presName="compNode" presStyleCnt="0"/>
      <dgm:spPr/>
    </dgm:pt>
    <dgm:pt modelId="{E8E91CEE-256C-4354-90D5-F180BCD2B573}" type="pres">
      <dgm:prSet presAssocID="{599DD0F7-EB40-4299-B4FF-8142AD5A98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984B3BEC-B0CE-4817-B9C2-6FF98A08BD3B}" type="pres">
      <dgm:prSet presAssocID="{599DD0F7-EB40-4299-B4FF-8142AD5A9882}" presName="iconSpace" presStyleCnt="0"/>
      <dgm:spPr/>
    </dgm:pt>
    <dgm:pt modelId="{9ED0BA6B-C80E-495B-A867-7064A135861D}" type="pres">
      <dgm:prSet presAssocID="{599DD0F7-EB40-4299-B4FF-8142AD5A9882}" presName="parTx" presStyleLbl="revTx" presStyleIdx="0" presStyleCnt="8">
        <dgm:presLayoutVars>
          <dgm:chMax val="0"/>
          <dgm:chPref val="0"/>
        </dgm:presLayoutVars>
      </dgm:prSet>
      <dgm:spPr/>
    </dgm:pt>
    <dgm:pt modelId="{C4E06DA9-ACFC-4346-99C3-6760FD7C5E93}" type="pres">
      <dgm:prSet presAssocID="{599DD0F7-EB40-4299-B4FF-8142AD5A9882}" presName="txSpace" presStyleCnt="0"/>
      <dgm:spPr/>
    </dgm:pt>
    <dgm:pt modelId="{0D5FDDFB-4775-4674-BD79-AA9AB4DEF975}" type="pres">
      <dgm:prSet presAssocID="{599DD0F7-EB40-4299-B4FF-8142AD5A9882}" presName="desTx" presStyleLbl="revTx" presStyleIdx="1" presStyleCnt="8">
        <dgm:presLayoutVars/>
      </dgm:prSet>
      <dgm:spPr/>
    </dgm:pt>
    <dgm:pt modelId="{F65647C9-04B7-414E-9CE2-ECECF22B0CAB}" type="pres">
      <dgm:prSet presAssocID="{0485CF57-AA0E-4FC0-A8FA-08C88235A196}" presName="sibTrans" presStyleCnt="0"/>
      <dgm:spPr/>
    </dgm:pt>
    <dgm:pt modelId="{40F3EAED-1483-4B67-9CEA-E1785711D1FF}" type="pres">
      <dgm:prSet presAssocID="{6112433E-34A3-4CAA-840D-81F7617213B9}" presName="compNode" presStyleCnt="0"/>
      <dgm:spPr/>
    </dgm:pt>
    <dgm:pt modelId="{430E28A0-DC05-4F8B-8858-76709739E8B3}" type="pres">
      <dgm:prSet presAssocID="{6112433E-34A3-4CAA-840D-81F7617213B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mark"/>
        </a:ext>
      </dgm:extLst>
    </dgm:pt>
    <dgm:pt modelId="{B60C5A87-10A8-43E6-838E-423BADC53AD1}" type="pres">
      <dgm:prSet presAssocID="{6112433E-34A3-4CAA-840D-81F7617213B9}" presName="iconSpace" presStyleCnt="0"/>
      <dgm:spPr/>
    </dgm:pt>
    <dgm:pt modelId="{B327B42F-BC1F-48BE-B855-D63207BCC8E3}" type="pres">
      <dgm:prSet presAssocID="{6112433E-34A3-4CAA-840D-81F7617213B9}" presName="parTx" presStyleLbl="revTx" presStyleIdx="2" presStyleCnt="8">
        <dgm:presLayoutVars>
          <dgm:chMax val="0"/>
          <dgm:chPref val="0"/>
        </dgm:presLayoutVars>
      </dgm:prSet>
      <dgm:spPr/>
    </dgm:pt>
    <dgm:pt modelId="{674D72BA-E074-4E8F-8A23-7319E55351BF}" type="pres">
      <dgm:prSet presAssocID="{6112433E-34A3-4CAA-840D-81F7617213B9}" presName="txSpace" presStyleCnt="0"/>
      <dgm:spPr/>
    </dgm:pt>
    <dgm:pt modelId="{A36CB535-D601-480A-8768-D11883795AFA}" type="pres">
      <dgm:prSet presAssocID="{6112433E-34A3-4CAA-840D-81F7617213B9}" presName="desTx" presStyleLbl="revTx" presStyleIdx="3" presStyleCnt="8">
        <dgm:presLayoutVars/>
      </dgm:prSet>
      <dgm:spPr/>
    </dgm:pt>
    <dgm:pt modelId="{35EA5F41-C3F3-44A8-9AC0-1C4EB88425BF}" type="pres">
      <dgm:prSet presAssocID="{66F8A995-7F44-4BF1-A006-FB6649460CFE}" presName="sibTrans" presStyleCnt="0"/>
      <dgm:spPr/>
    </dgm:pt>
    <dgm:pt modelId="{A278EF8F-E24D-4F99-9BAC-E013A2CFB7EC}" type="pres">
      <dgm:prSet presAssocID="{3C713BBE-7761-44E9-977D-EBB05554F825}" presName="compNode" presStyleCnt="0"/>
      <dgm:spPr/>
    </dgm:pt>
    <dgm:pt modelId="{3EC52B25-5FFA-42B8-8481-863A1D4445B0}" type="pres">
      <dgm:prSet presAssocID="{3C713BBE-7761-44E9-977D-EBB05554F8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D5D674D-46BD-48AF-A19A-F617435EA011}" type="pres">
      <dgm:prSet presAssocID="{3C713BBE-7761-44E9-977D-EBB05554F825}" presName="iconSpace" presStyleCnt="0"/>
      <dgm:spPr/>
    </dgm:pt>
    <dgm:pt modelId="{96A92BB8-82DB-45FC-9C15-0AEAEC919E13}" type="pres">
      <dgm:prSet presAssocID="{3C713BBE-7761-44E9-977D-EBB05554F825}" presName="parTx" presStyleLbl="revTx" presStyleIdx="4" presStyleCnt="8">
        <dgm:presLayoutVars>
          <dgm:chMax val="0"/>
          <dgm:chPref val="0"/>
        </dgm:presLayoutVars>
      </dgm:prSet>
      <dgm:spPr/>
    </dgm:pt>
    <dgm:pt modelId="{0F9739FF-9C7A-40BF-B4B2-B55F3BADC4AF}" type="pres">
      <dgm:prSet presAssocID="{3C713BBE-7761-44E9-977D-EBB05554F825}" presName="txSpace" presStyleCnt="0"/>
      <dgm:spPr/>
    </dgm:pt>
    <dgm:pt modelId="{BC486CE2-DD6F-4CE3-ACAB-8B95F30F402E}" type="pres">
      <dgm:prSet presAssocID="{3C713BBE-7761-44E9-977D-EBB05554F825}" presName="desTx" presStyleLbl="revTx" presStyleIdx="5" presStyleCnt="8">
        <dgm:presLayoutVars/>
      </dgm:prSet>
      <dgm:spPr/>
    </dgm:pt>
    <dgm:pt modelId="{30B86D41-9F66-4177-98C4-B6F1C2914939}" type="pres">
      <dgm:prSet presAssocID="{7E4469D0-55A8-4221-8112-5051B972C133}" presName="sibTrans" presStyleCnt="0"/>
      <dgm:spPr/>
    </dgm:pt>
    <dgm:pt modelId="{D72D5A45-EE7F-4DBF-8B80-184B1FA58D3B}" type="pres">
      <dgm:prSet presAssocID="{2DFA88AE-697B-45F4-BE64-983EEBA7343F}" presName="compNode" presStyleCnt="0"/>
      <dgm:spPr/>
    </dgm:pt>
    <dgm:pt modelId="{4D3D78CC-8922-492D-82A9-C1AB01406B8C}" type="pres">
      <dgm:prSet presAssocID="{2DFA88AE-697B-45F4-BE64-983EEBA7343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090DB82A-EA38-4C27-B123-34813DFAB721}" type="pres">
      <dgm:prSet presAssocID="{2DFA88AE-697B-45F4-BE64-983EEBA7343F}" presName="iconSpace" presStyleCnt="0"/>
      <dgm:spPr/>
    </dgm:pt>
    <dgm:pt modelId="{6CE988D8-EBA7-4686-AA2B-221329E6D336}" type="pres">
      <dgm:prSet presAssocID="{2DFA88AE-697B-45F4-BE64-983EEBA7343F}" presName="parTx" presStyleLbl="revTx" presStyleIdx="6" presStyleCnt="8">
        <dgm:presLayoutVars>
          <dgm:chMax val="0"/>
          <dgm:chPref val="0"/>
        </dgm:presLayoutVars>
      </dgm:prSet>
      <dgm:spPr/>
    </dgm:pt>
    <dgm:pt modelId="{8D138300-9891-478C-ADF8-37AE380BE0B3}" type="pres">
      <dgm:prSet presAssocID="{2DFA88AE-697B-45F4-BE64-983EEBA7343F}" presName="txSpace" presStyleCnt="0"/>
      <dgm:spPr/>
    </dgm:pt>
    <dgm:pt modelId="{DFAD873C-8B56-4FDA-B140-B99B6B1A8760}" type="pres">
      <dgm:prSet presAssocID="{2DFA88AE-697B-45F4-BE64-983EEBA7343F}" presName="desTx" presStyleLbl="revTx" presStyleIdx="7" presStyleCnt="8">
        <dgm:presLayoutVars/>
      </dgm:prSet>
      <dgm:spPr/>
    </dgm:pt>
  </dgm:ptLst>
  <dgm:cxnLst>
    <dgm:cxn modelId="{66942C04-E50A-4E63-BDB6-9F9DDA174BF8}" srcId="{E88E42B9-4A78-4A53-9704-AF7033D3BFDA}" destId="{6112433E-34A3-4CAA-840D-81F7617213B9}" srcOrd="1" destOrd="0" parTransId="{48C50FEC-0C20-4B86-8BC1-7467CDA262F5}" sibTransId="{66F8A995-7F44-4BF1-A006-FB6649460CFE}"/>
    <dgm:cxn modelId="{DCD36105-3729-47F6-9F26-4788C264A565}" type="presOf" srcId="{E88E42B9-4A78-4A53-9704-AF7033D3BFDA}" destId="{4F632C5A-CAD6-4134-8F63-85ABE4EC8EFB}" srcOrd="0" destOrd="0" presId="urn:microsoft.com/office/officeart/2018/2/layout/IconLabelDescriptionList"/>
    <dgm:cxn modelId="{60E9A21C-B837-4453-B8C5-92935564CD9F}" srcId="{E88E42B9-4A78-4A53-9704-AF7033D3BFDA}" destId="{599DD0F7-EB40-4299-B4FF-8142AD5A9882}" srcOrd="0" destOrd="0" parTransId="{78282EE5-D242-42DF-B36C-E23AA85633DA}" sibTransId="{0485CF57-AA0E-4FC0-A8FA-08C88235A196}"/>
    <dgm:cxn modelId="{BCE2B331-4A92-4C3F-96A3-BE80945F7E14}" srcId="{E88E42B9-4A78-4A53-9704-AF7033D3BFDA}" destId="{2DFA88AE-697B-45F4-BE64-983EEBA7343F}" srcOrd="3" destOrd="0" parTransId="{61946CA6-4ED2-4297-9B0B-726588AFCD72}" sibTransId="{6EB06F2C-1CE0-40BA-93AD-F3A105FD7626}"/>
    <dgm:cxn modelId="{5820373A-2650-4963-9DB7-E301FE39DCAA}" type="presOf" srcId="{B2F6FD01-4198-4B05-8424-278E1F9A506B}" destId="{0D5FDDFB-4775-4674-BD79-AA9AB4DEF975}" srcOrd="0" destOrd="0" presId="urn:microsoft.com/office/officeart/2018/2/layout/IconLabelDescriptionList"/>
    <dgm:cxn modelId="{1DFB693C-9420-4C8A-9E66-0D7377E777D3}" srcId="{3C713BBE-7761-44E9-977D-EBB05554F825}" destId="{C52BDEC2-71BD-4548-85BC-79E3AB428DA7}" srcOrd="0" destOrd="0" parTransId="{66A6D080-2B75-4A2E-B70D-CBFAAA33B515}" sibTransId="{E4EB6E57-4F61-4294-AC53-4BFCA3F6353F}"/>
    <dgm:cxn modelId="{F35DE53C-25D7-48A5-84C1-B7277882C4EC}" type="presOf" srcId="{3C713BBE-7761-44E9-977D-EBB05554F825}" destId="{96A92BB8-82DB-45FC-9C15-0AEAEC919E13}" srcOrd="0" destOrd="0" presId="urn:microsoft.com/office/officeart/2018/2/layout/IconLabelDescriptionList"/>
    <dgm:cxn modelId="{1E52AC41-C6B2-4A80-B3F9-8A2781AAF477}" srcId="{6112433E-34A3-4CAA-840D-81F7617213B9}" destId="{74F5513D-81C1-4FE2-8862-BF43D450B037}" srcOrd="1" destOrd="0" parTransId="{CFFDADF3-64A2-4D7C-8815-0BFDAF1D1EB6}" sibTransId="{7E390EA6-1E51-4DAF-B663-275F2A4E30BF}"/>
    <dgm:cxn modelId="{D06D054F-4BA7-4D61-9617-DB2BC0BBC57B}" type="presOf" srcId="{6225D38A-B24D-4515-BFE9-9071EB85BBC8}" destId="{BC486CE2-DD6F-4CE3-ACAB-8B95F30F402E}" srcOrd="0" destOrd="2" presId="urn:microsoft.com/office/officeart/2018/2/layout/IconLabelDescriptionList"/>
    <dgm:cxn modelId="{38011351-AD10-46F3-AC32-4C79DEF983E3}" type="presOf" srcId="{9BCEC9C0-18DF-48A9-BC82-6756AFD6181A}" destId="{0D5FDDFB-4775-4674-BD79-AA9AB4DEF975}" srcOrd="0" destOrd="1" presId="urn:microsoft.com/office/officeart/2018/2/layout/IconLabelDescriptionList"/>
    <dgm:cxn modelId="{8EFA9878-0D05-441F-B312-EF83CDD97CD2}" srcId="{599DD0F7-EB40-4299-B4FF-8142AD5A9882}" destId="{B2F6FD01-4198-4B05-8424-278E1F9A506B}" srcOrd="0" destOrd="0" parTransId="{9BE05420-2965-41A9-BC7F-2B0F1A261651}" sibTransId="{BC6CD45E-F94F-4508-A61B-F27067797BC6}"/>
    <dgm:cxn modelId="{5E6D667C-A189-4030-A6FE-52D8C34BF50B}" srcId="{6112433E-34A3-4CAA-840D-81F7617213B9}" destId="{5247E4FD-44F0-4187-8E83-60F40EE027F3}" srcOrd="2" destOrd="0" parTransId="{B2460EE8-ED57-47E7-8200-A0A6058E4070}" sibTransId="{FD541200-13A0-4F61-BF4D-882B93FF113F}"/>
    <dgm:cxn modelId="{C666C67E-981B-4489-9440-7B8A03E04CE2}" type="presOf" srcId="{DFB06D36-24EC-466E-A6B4-151A3A595CC1}" destId="{DFAD873C-8B56-4FDA-B140-B99B6B1A8760}" srcOrd="0" destOrd="0" presId="urn:microsoft.com/office/officeart/2018/2/layout/IconLabelDescriptionList"/>
    <dgm:cxn modelId="{CD190280-61F5-4033-919A-5FA924785F14}" srcId="{6112433E-34A3-4CAA-840D-81F7617213B9}" destId="{F3956CB1-74A5-401B-A4EB-ABAF6C096F75}" srcOrd="0" destOrd="0" parTransId="{821268E8-B115-44D7-BE86-E473913CD856}" sibTransId="{3BD94147-E1C6-4695-B856-7CD2BB8DFF0F}"/>
    <dgm:cxn modelId="{4863CA97-6AC9-4C63-A7EF-2D5237CF1755}" type="presOf" srcId="{2DFA88AE-697B-45F4-BE64-983EEBA7343F}" destId="{6CE988D8-EBA7-4686-AA2B-221329E6D336}" srcOrd="0" destOrd="0" presId="urn:microsoft.com/office/officeart/2018/2/layout/IconLabelDescriptionList"/>
    <dgm:cxn modelId="{0B41B798-8B47-4A11-85F6-E1B4E4D1A96D}" type="presOf" srcId="{599DD0F7-EB40-4299-B4FF-8142AD5A9882}" destId="{9ED0BA6B-C80E-495B-A867-7064A135861D}" srcOrd="0" destOrd="0" presId="urn:microsoft.com/office/officeart/2018/2/layout/IconLabelDescriptionList"/>
    <dgm:cxn modelId="{9CE7AB99-510D-43E2-8EA6-F60BD71FD467}" type="presOf" srcId="{45D407E9-6B45-491C-97AF-B8273EC16C0E}" destId="{BC486CE2-DD6F-4CE3-ACAB-8B95F30F402E}" srcOrd="0" destOrd="1" presId="urn:microsoft.com/office/officeart/2018/2/layout/IconLabelDescriptionList"/>
    <dgm:cxn modelId="{B3E598A0-B7B7-4D20-9FCD-8D5A8035C72D}" srcId="{3C713BBE-7761-44E9-977D-EBB05554F825}" destId="{6225D38A-B24D-4515-BFE9-9071EB85BBC8}" srcOrd="2" destOrd="0" parTransId="{A2D22851-65E7-4602-86EE-930C0507F689}" sibTransId="{25CB8B3E-CFDF-4687-BE05-141F8DB98DFB}"/>
    <dgm:cxn modelId="{7E36B1A6-AA73-4CC3-A912-5198E55D166D}" type="presOf" srcId="{74F5513D-81C1-4FE2-8862-BF43D450B037}" destId="{A36CB535-D601-480A-8768-D11883795AFA}" srcOrd="0" destOrd="1" presId="urn:microsoft.com/office/officeart/2018/2/layout/IconLabelDescriptionList"/>
    <dgm:cxn modelId="{79D850AC-95BB-4C3C-94A2-CB0D841191D1}" type="presOf" srcId="{5247E4FD-44F0-4187-8E83-60F40EE027F3}" destId="{A36CB535-D601-480A-8768-D11883795AFA}" srcOrd="0" destOrd="2" presId="urn:microsoft.com/office/officeart/2018/2/layout/IconLabelDescriptionList"/>
    <dgm:cxn modelId="{B6A9B7B4-2039-45ED-9386-84D6C3D5D7C1}" srcId="{599DD0F7-EB40-4299-B4FF-8142AD5A9882}" destId="{9BCEC9C0-18DF-48A9-BC82-6756AFD6181A}" srcOrd="1" destOrd="0" parTransId="{FB86161C-906F-4FF6-B2C9-A233F734CEBC}" sibTransId="{C5BAF088-7BBC-40A7-9935-77E8B555C551}"/>
    <dgm:cxn modelId="{F27531B9-209E-43B3-AB7C-65F0911B1D3A}" srcId="{3C713BBE-7761-44E9-977D-EBB05554F825}" destId="{45D407E9-6B45-491C-97AF-B8273EC16C0E}" srcOrd="1" destOrd="0" parTransId="{C2DF03A2-94D4-4218-8EC8-5657D59D9CE3}" sibTransId="{AD6DC3FD-C365-4E14-AB4E-A046AE8EC7F5}"/>
    <dgm:cxn modelId="{8CD51ECE-C551-4CF7-BE85-475F66C249E5}" type="presOf" srcId="{C52BDEC2-71BD-4548-85BC-79E3AB428DA7}" destId="{BC486CE2-DD6F-4CE3-ACAB-8B95F30F402E}" srcOrd="0" destOrd="0" presId="urn:microsoft.com/office/officeart/2018/2/layout/IconLabelDescriptionList"/>
    <dgm:cxn modelId="{456BA6E0-4EEF-41AA-8C9A-E07955E3CCAB}" srcId="{E88E42B9-4A78-4A53-9704-AF7033D3BFDA}" destId="{3C713BBE-7761-44E9-977D-EBB05554F825}" srcOrd="2" destOrd="0" parTransId="{B61EE924-60D2-4ABF-AD16-170A15D6DF37}" sibTransId="{7E4469D0-55A8-4221-8112-5051B972C133}"/>
    <dgm:cxn modelId="{963BAEE1-61C2-4582-9114-2D5D9C4F149B}" type="presOf" srcId="{F3956CB1-74A5-401B-A4EB-ABAF6C096F75}" destId="{A36CB535-D601-480A-8768-D11883795AFA}" srcOrd="0" destOrd="0" presId="urn:microsoft.com/office/officeart/2018/2/layout/IconLabelDescriptionList"/>
    <dgm:cxn modelId="{2E170DE6-77C0-4E8A-BED1-534395302F1E}" type="presOf" srcId="{6112433E-34A3-4CAA-840D-81F7617213B9}" destId="{B327B42F-BC1F-48BE-B855-D63207BCC8E3}" srcOrd="0" destOrd="0" presId="urn:microsoft.com/office/officeart/2018/2/layout/IconLabelDescriptionList"/>
    <dgm:cxn modelId="{BA5FFEF5-640C-4CBF-AA8F-4905BFC5E47B}" srcId="{2DFA88AE-697B-45F4-BE64-983EEBA7343F}" destId="{DFB06D36-24EC-466E-A6B4-151A3A595CC1}" srcOrd="0" destOrd="0" parTransId="{B2E631A1-FF5D-4C11-8928-4B81B8C8381D}" sibTransId="{B912C682-4790-4C1D-951C-A7E67D654281}"/>
    <dgm:cxn modelId="{89C38034-6A4F-47DD-B978-94AFA33BC336}" type="presParOf" srcId="{4F632C5A-CAD6-4134-8F63-85ABE4EC8EFB}" destId="{EB450060-EF25-4AF2-A101-9977822236D7}" srcOrd="0" destOrd="0" presId="urn:microsoft.com/office/officeart/2018/2/layout/IconLabelDescriptionList"/>
    <dgm:cxn modelId="{7762F780-73C7-498B-A1EB-5393A692A02A}" type="presParOf" srcId="{EB450060-EF25-4AF2-A101-9977822236D7}" destId="{E8E91CEE-256C-4354-90D5-F180BCD2B573}" srcOrd="0" destOrd="0" presId="urn:microsoft.com/office/officeart/2018/2/layout/IconLabelDescriptionList"/>
    <dgm:cxn modelId="{7B60618C-CACE-4D77-88FB-4512C9D1FF05}" type="presParOf" srcId="{EB450060-EF25-4AF2-A101-9977822236D7}" destId="{984B3BEC-B0CE-4817-B9C2-6FF98A08BD3B}" srcOrd="1" destOrd="0" presId="urn:microsoft.com/office/officeart/2018/2/layout/IconLabelDescriptionList"/>
    <dgm:cxn modelId="{8171B501-FBB4-45B6-87A4-588F83C027AC}" type="presParOf" srcId="{EB450060-EF25-4AF2-A101-9977822236D7}" destId="{9ED0BA6B-C80E-495B-A867-7064A135861D}" srcOrd="2" destOrd="0" presId="urn:microsoft.com/office/officeart/2018/2/layout/IconLabelDescriptionList"/>
    <dgm:cxn modelId="{1DACC672-7020-49D1-9AAE-2F4C402183A9}" type="presParOf" srcId="{EB450060-EF25-4AF2-A101-9977822236D7}" destId="{C4E06DA9-ACFC-4346-99C3-6760FD7C5E93}" srcOrd="3" destOrd="0" presId="urn:microsoft.com/office/officeart/2018/2/layout/IconLabelDescriptionList"/>
    <dgm:cxn modelId="{25EE5953-14B3-4CBC-9FAF-43886E713F62}" type="presParOf" srcId="{EB450060-EF25-4AF2-A101-9977822236D7}" destId="{0D5FDDFB-4775-4674-BD79-AA9AB4DEF975}" srcOrd="4" destOrd="0" presId="urn:microsoft.com/office/officeart/2018/2/layout/IconLabelDescriptionList"/>
    <dgm:cxn modelId="{83AADFB5-76FA-48FF-8FF6-852FA188CEA3}" type="presParOf" srcId="{4F632C5A-CAD6-4134-8F63-85ABE4EC8EFB}" destId="{F65647C9-04B7-414E-9CE2-ECECF22B0CAB}" srcOrd="1" destOrd="0" presId="urn:microsoft.com/office/officeart/2018/2/layout/IconLabelDescriptionList"/>
    <dgm:cxn modelId="{B415516C-7401-4854-8BF8-A69785586F00}" type="presParOf" srcId="{4F632C5A-CAD6-4134-8F63-85ABE4EC8EFB}" destId="{40F3EAED-1483-4B67-9CEA-E1785711D1FF}" srcOrd="2" destOrd="0" presId="urn:microsoft.com/office/officeart/2018/2/layout/IconLabelDescriptionList"/>
    <dgm:cxn modelId="{A189781B-AD96-4B79-8825-8E6F836D8BDD}" type="presParOf" srcId="{40F3EAED-1483-4B67-9CEA-E1785711D1FF}" destId="{430E28A0-DC05-4F8B-8858-76709739E8B3}" srcOrd="0" destOrd="0" presId="urn:microsoft.com/office/officeart/2018/2/layout/IconLabelDescriptionList"/>
    <dgm:cxn modelId="{C70BF397-4DCD-4506-B9F7-53C92B98BABB}" type="presParOf" srcId="{40F3EAED-1483-4B67-9CEA-E1785711D1FF}" destId="{B60C5A87-10A8-43E6-838E-423BADC53AD1}" srcOrd="1" destOrd="0" presId="urn:microsoft.com/office/officeart/2018/2/layout/IconLabelDescriptionList"/>
    <dgm:cxn modelId="{5E4AF3D5-C2F5-410B-875A-546CCC42A632}" type="presParOf" srcId="{40F3EAED-1483-4B67-9CEA-E1785711D1FF}" destId="{B327B42F-BC1F-48BE-B855-D63207BCC8E3}" srcOrd="2" destOrd="0" presId="urn:microsoft.com/office/officeart/2018/2/layout/IconLabelDescriptionList"/>
    <dgm:cxn modelId="{EF62F4E3-164F-4678-9DDD-B7E08475B3FA}" type="presParOf" srcId="{40F3EAED-1483-4B67-9CEA-E1785711D1FF}" destId="{674D72BA-E074-4E8F-8A23-7319E55351BF}" srcOrd="3" destOrd="0" presId="urn:microsoft.com/office/officeart/2018/2/layout/IconLabelDescriptionList"/>
    <dgm:cxn modelId="{E5EFFC65-0CD0-4530-A576-205C49AAAAFC}" type="presParOf" srcId="{40F3EAED-1483-4B67-9CEA-E1785711D1FF}" destId="{A36CB535-D601-480A-8768-D11883795AFA}" srcOrd="4" destOrd="0" presId="urn:microsoft.com/office/officeart/2018/2/layout/IconLabelDescriptionList"/>
    <dgm:cxn modelId="{978BC6C0-3D33-461E-86F2-095261F5F317}" type="presParOf" srcId="{4F632C5A-CAD6-4134-8F63-85ABE4EC8EFB}" destId="{35EA5F41-C3F3-44A8-9AC0-1C4EB88425BF}" srcOrd="3" destOrd="0" presId="urn:microsoft.com/office/officeart/2018/2/layout/IconLabelDescriptionList"/>
    <dgm:cxn modelId="{572CE4B9-B50E-4B1B-B2B4-A19AED3E7785}" type="presParOf" srcId="{4F632C5A-CAD6-4134-8F63-85ABE4EC8EFB}" destId="{A278EF8F-E24D-4F99-9BAC-E013A2CFB7EC}" srcOrd="4" destOrd="0" presId="urn:microsoft.com/office/officeart/2018/2/layout/IconLabelDescriptionList"/>
    <dgm:cxn modelId="{309A88FA-CB11-43EA-88AE-71448308FA68}" type="presParOf" srcId="{A278EF8F-E24D-4F99-9BAC-E013A2CFB7EC}" destId="{3EC52B25-5FFA-42B8-8481-863A1D4445B0}" srcOrd="0" destOrd="0" presId="urn:microsoft.com/office/officeart/2018/2/layout/IconLabelDescriptionList"/>
    <dgm:cxn modelId="{030BD4BC-0DC6-41C4-9700-D7F59CD4CFFE}" type="presParOf" srcId="{A278EF8F-E24D-4F99-9BAC-E013A2CFB7EC}" destId="{3D5D674D-46BD-48AF-A19A-F617435EA011}" srcOrd="1" destOrd="0" presId="urn:microsoft.com/office/officeart/2018/2/layout/IconLabelDescriptionList"/>
    <dgm:cxn modelId="{E7ED7C78-6F03-49A8-9297-5E331D7E5221}" type="presParOf" srcId="{A278EF8F-E24D-4F99-9BAC-E013A2CFB7EC}" destId="{96A92BB8-82DB-45FC-9C15-0AEAEC919E13}" srcOrd="2" destOrd="0" presId="urn:microsoft.com/office/officeart/2018/2/layout/IconLabelDescriptionList"/>
    <dgm:cxn modelId="{F27C3C89-809B-409C-9796-0D6921A33601}" type="presParOf" srcId="{A278EF8F-E24D-4F99-9BAC-E013A2CFB7EC}" destId="{0F9739FF-9C7A-40BF-B4B2-B55F3BADC4AF}" srcOrd="3" destOrd="0" presId="urn:microsoft.com/office/officeart/2018/2/layout/IconLabelDescriptionList"/>
    <dgm:cxn modelId="{5F4F9984-CEAA-41AA-87A5-B33877654069}" type="presParOf" srcId="{A278EF8F-E24D-4F99-9BAC-E013A2CFB7EC}" destId="{BC486CE2-DD6F-4CE3-ACAB-8B95F30F402E}" srcOrd="4" destOrd="0" presId="urn:microsoft.com/office/officeart/2018/2/layout/IconLabelDescriptionList"/>
    <dgm:cxn modelId="{BD87F5AA-60EF-4958-96B6-C129CF7D1E27}" type="presParOf" srcId="{4F632C5A-CAD6-4134-8F63-85ABE4EC8EFB}" destId="{30B86D41-9F66-4177-98C4-B6F1C2914939}" srcOrd="5" destOrd="0" presId="urn:microsoft.com/office/officeart/2018/2/layout/IconLabelDescriptionList"/>
    <dgm:cxn modelId="{25F72E58-9D17-4946-B953-E0D7E3BE7963}" type="presParOf" srcId="{4F632C5A-CAD6-4134-8F63-85ABE4EC8EFB}" destId="{D72D5A45-EE7F-4DBF-8B80-184B1FA58D3B}" srcOrd="6" destOrd="0" presId="urn:microsoft.com/office/officeart/2018/2/layout/IconLabelDescriptionList"/>
    <dgm:cxn modelId="{4638C26C-8D0B-4D76-80E3-F7A933AAA16E}" type="presParOf" srcId="{D72D5A45-EE7F-4DBF-8B80-184B1FA58D3B}" destId="{4D3D78CC-8922-492D-82A9-C1AB01406B8C}" srcOrd="0" destOrd="0" presId="urn:microsoft.com/office/officeart/2018/2/layout/IconLabelDescriptionList"/>
    <dgm:cxn modelId="{6021CC06-D573-4E9F-ABA7-E4E9FC2BE308}" type="presParOf" srcId="{D72D5A45-EE7F-4DBF-8B80-184B1FA58D3B}" destId="{090DB82A-EA38-4C27-B123-34813DFAB721}" srcOrd="1" destOrd="0" presId="urn:microsoft.com/office/officeart/2018/2/layout/IconLabelDescriptionList"/>
    <dgm:cxn modelId="{0AF9E7CB-6E4B-4803-BE25-08A7DA0EC1B7}" type="presParOf" srcId="{D72D5A45-EE7F-4DBF-8B80-184B1FA58D3B}" destId="{6CE988D8-EBA7-4686-AA2B-221329E6D336}" srcOrd="2" destOrd="0" presId="urn:microsoft.com/office/officeart/2018/2/layout/IconLabelDescriptionList"/>
    <dgm:cxn modelId="{47CE0E57-2732-4329-9F43-FB8724ED1F2A}" type="presParOf" srcId="{D72D5A45-EE7F-4DBF-8B80-184B1FA58D3B}" destId="{8D138300-9891-478C-ADF8-37AE380BE0B3}" srcOrd="3" destOrd="0" presId="urn:microsoft.com/office/officeart/2018/2/layout/IconLabelDescriptionList"/>
    <dgm:cxn modelId="{6BD6EAB0-1E37-40BD-B66D-5F304867D0D1}" type="presParOf" srcId="{D72D5A45-EE7F-4DBF-8B80-184B1FA58D3B}" destId="{DFAD873C-8B56-4FDA-B140-B99B6B1A876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F136AE-DDB1-4559-AEAC-E6D0FFC59D4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GB"/>
        </a:p>
      </dgm:t>
    </dgm:pt>
    <dgm:pt modelId="{C73949DF-82E0-45B5-B47F-4299875CB239}">
      <dgm:prSet phldrT="[Text]"/>
      <dgm:spPr/>
      <dgm:t>
        <a:bodyPr/>
        <a:lstStyle/>
        <a:p>
          <a:endParaRPr lang="en-GB" dirty="0"/>
        </a:p>
      </dgm:t>
    </dgm:pt>
    <dgm:pt modelId="{388E3FF0-4C98-49D0-9317-2A9539E60D91}" type="parTrans" cxnId="{7E8F7D60-3596-4616-8918-39188A5A98EB}">
      <dgm:prSet/>
      <dgm:spPr/>
      <dgm:t>
        <a:bodyPr/>
        <a:lstStyle/>
        <a:p>
          <a:endParaRPr lang="en-GB"/>
        </a:p>
      </dgm:t>
    </dgm:pt>
    <dgm:pt modelId="{CE5B9FB4-1CDB-413D-A608-239607BB27A3}" type="sibTrans" cxnId="{7E8F7D60-3596-4616-8918-39188A5A98EB}">
      <dgm:prSet/>
      <dgm:spPr/>
      <dgm:t>
        <a:bodyPr/>
        <a:lstStyle/>
        <a:p>
          <a:endParaRPr lang="en-GB"/>
        </a:p>
      </dgm:t>
    </dgm:pt>
    <dgm:pt modelId="{96D6B378-B3B5-4333-A800-A17145626649}">
      <dgm:prSet phldrT="[Text]"/>
      <dgm:spPr/>
      <dgm:t>
        <a:bodyPr/>
        <a:lstStyle/>
        <a:p>
          <a:pPr>
            <a:buFont typeface="Arial" panose="020B0604020202020204" pitchFamily="34" charset="0"/>
            <a:buChar char="•"/>
          </a:pPr>
          <a:r>
            <a:rPr lang="en-GB"/>
            <a:t>Data Skew</a:t>
          </a:r>
        </a:p>
      </dgm:t>
    </dgm:pt>
    <dgm:pt modelId="{43BE0611-99FF-4E6B-A65A-A86F72179699}" type="parTrans" cxnId="{70EC010C-AA1C-44C6-AA04-DBD6AC674775}">
      <dgm:prSet/>
      <dgm:spPr/>
      <dgm:t>
        <a:bodyPr/>
        <a:lstStyle/>
        <a:p>
          <a:endParaRPr lang="en-GB"/>
        </a:p>
      </dgm:t>
    </dgm:pt>
    <dgm:pt modelId="{2AFDCC45-733D-4E5D-9FB8-A9316B33520C}" type="sibTrans" cxnId="{70EC010C-AA1C-44C6-AA04-DBD6AC674775}">
      <dgm:prSet/>
      <dgm:spPr/>
      <dgm:t>
        <a:bodyPr/>
        <a:lstStyle/>
        <a:p>
          <a:endParaRPr lang="en-GB"/>
        </a:p>
      </dgm:t>
    </dgm:pt>
    <dgm:pt modelId="{BD8C6B19-919B-442A-8AB7-4B24A6E921E6}">
      <dgm:prSet phldrT="[Text]"/>
      <dgm:spPr/>
      <dgm:t>
        <a:bodyPr/>
        <a:lstStyle/>
        <a:p>
          <a:r>
            <a:rPr lang="en-GB" dirty="0"/>
            <a:t>Latency</a:t>
          </a:r>
        </a:p>
      </dgm:t>
    </dgm:pt>
    <dgm:pt modelId="{4E077316-17F4-44C3-B77C-0FF5BD09A305}" type="parTrans" cxnId="{31E0C3B9-B6A6-4B27-8E65-104A04F17283}">
      <dgm:prSet/>
      <dgm:spPr/>
      <dgm:t>
        <a:bodyPr/>
        <a:lstStyle/>
        <a:p>
          <a:endParaRPr lang="en-GB"/>
        </a:p>
      </dgm:t>
    </dgm:pt>
    <dgm:pt modelId="{A0BEDC31-DC52-4C74-AA72-95C48A3E0470}" type="sibTrans" cxnId="{31E0C3B9-B6A6-4B27-8E65-104A04F17283}">
      <dgm:prSet/>
      <dgm:spPr/>
      <dgm:t>
        <a:bodyPr/>
        <a:lstStyle/>
        <a:p>
          <a:endParaRPr lang="en-GB"/>
        </a:p>
      </dgm:t>
    </dgm:pt>
    <dgm:pt modelId="{D4B45D5F-87BF-4BAC-B439-860F6BBDC0BC}">
      <dgm:prSet phldrT="[Text]"/>
      <dgm:spPr/>
      <dgm:t>
        <a:bodyPr/>
        <a:lstStyle/>
        <a:p>
          <a:r>
            <a:rPr lang="en-GB" dirty="0"/>
            <a:t>Merge Strategy</a:t>
          </a:r>
        </a:p>
      </dgm:t>
    </dgm:pt>
    <dgm:pt modelId="{04371809-0FA1-444B-9F66-663CD064109C}" type="parTrans" cxnId="{859194F0-ED5A-4F1C-825A-36E05F640452}">
      <dgm:prSet/>
      <dgm:spPr/>
      <dgm:t>
        <a:bodyPr/>
        <a:lstStyle/>
        <a:p>
          <a:endParaRPr lang="en-GB"/>
        </a:p>
      </dgm:t>
    </dgm:pt>
    <dgm:pt modelId="{98E32C4E-42BD-4F6C-A5A8-4AA3DCF74B5C}" type="sibTrans" cxnId="{859194F0-ED5A-4F1C-825A-36E05F640452}">
      <dgm:prSet/>
      <dgm:spPr/>
      <dgm:t>
        <a:bodyPr/>
        <a:lstStyle/>
        <a:p>
          <a:endParaRPr lang="en-GB"/>
        </a:p>
      </dgm:t>
    </dgm:pt>
    <dgm:pt modelId="{7A9DABED-C40C-40E9-AD2B-57702A016DF2}">
      <dgm:prSet phldrT="[Text]"/>
      <dgm:spPr/>
      <dgm:t>
        <a:bodyPr/>
        <a:lstStyle/>
        <a:p>
          <a:r>
            <a:rPr lang="en-GB"/>
            <a:t>Resource Utilization &amp; Tuning </a:t>
          </a:r>
        </a:p>
      </dgm:t>
    </dgm:pt>
    <dgm:pt modelId="{97238F9B-BFC9-4534-BEE3-9479B1810799}" type="parTrans" cxnId="{315A3582-CB1A-4E94-9291-6EC6084699E6}">
      <dgm:prSet/>
      <dgm:spPr/>
      <dgm:t>
        <a:bodyPr/>
        <a:lstStyle/>
        <a:p>
          <a:endParaRPr lang="en-GB"/>
        </a:p>
      </dgm:t>
    </dgm:pt>
    <dgm:pt modelId="{D97B7B67-89C2-48A4-A1D1-10B9E642474D}" type="sibTrans" cxnId="{315A3582-CB1A-4E94-9291-6EC6084699E6}">
      <dgm:prSet/>
      <dgm:spPr/>
      <dgm:t>
        <a:bodyPr/>
        <a:lstStyle/>
        <a:p>
          <a:endParaRPr lang="en-GB"/>
        </a:p>
      </dgm:t>
    </dgm:pt>
    <dgm:pt modelId="{C55C68A2-7EC5-465B-9DC3-F75A5FC8FCA1}">
      <dgm:prSet phldrT="[Text]"/>
      <dgm:spPr/>
      <dgm:t>
        <a:bodyPr/>
        <a:lstStyle/>
        <a:p>
          <a:r>
            <a:rPr lang="en-GB" dirty="0"/>
            <a:t>Parallel processing </a:t>
          </a:r>
        </a:p>
      </dgm:t>
    </dgm:pt>
    <dgm:pt modelId="{19C2FCF7-0EE8-46F7-AB3A-7CE8A2576D1E}" type="parTrans" cxnId="{D07DA3E5-673C-4210-8023-971E5753396F}">
      <dgm:prSet/>
      <dgm:spPr/>
      <dgm:t>
        <a:bodyPr/>
        <a:lstStyle/>
        <a:p>
          <a:endParaRPr lang="en-GB"/>
        </a:p>
      </dgm:t>
    </dgm:pt>
    <dgm:pt modelId="{79B3492C-D68F-49A8-8F35-7A6426F7B7E2}" type="sibTrans" cxnId="{D07DA3E5-673C-4210-8023-971E5753396F}">
      <dgm:prSet/>
      <dgm:spPr/>
      <dgm:t>
        <a:bodyPr/>
        <a:lstStyle/>
        <a:p>
          <a:endParaRPr lang="en-GB"/>
        </a:p>
      </dgm:t>
    </dgm:pt>
    <dgm:pt modelId="{93938327-ACE4-46D5-876C-75B009B9AA8E}">
      <dgm:prSet phldrT="[Text]"/>
      <dgm:spPr/>
      <dgm:t>
        <a:bodyPr/>
        <a:lstStyle/>
        <a:p>
          <a:r>
            <a:rPr lang="en-GB" dirty="0"/>
            <a:t>Etc…..</a:t>
          </a:r>
        </a:p>
      </dgm:t>
    </dgm:pt>
    <dgm:pt modelId="{192036B2-0A2E-48AE-BE77-3F2B5647F8E5}" type="parTrans" cxnId="{666DFD46-667A-41E4-9239-C701DDE15B47}">
      <dgm:prSet/>
      <dgm:spPr/>
      <dgm:t>
        <a:bodyPr/>
        <a:lstStyle/>
        <a:p>
          <a:endParaRPr lang="en-GB"/>
        </a:p>
      </dgm:t>
    </dgm:pt>
    <dgm:pt modelId="{A8B5DC48-BD9D-4A32-B658-8361E01C89B0}" type="sibTrans" cxnId="{666DFD46-667A-41E4-9239-C701DDE15B47}">
      <dgm:prSet/>
      <dgm:spPr/>
      <dgm:t>
        <a:bodyPr/>
        <a:lstStyle/>
        <a:p>
          <a:endParaRPr lang="en-GB"/>
        </a:p>
      </dgm:t>
    </dgm:pt>
    <dgm:pt modelId="{95DB8F02-1F79-4D42-AF31-14CBCFC2BC7D}" type="pres">
      <dgm:prSet presAssocID="{E3F136AE-DDB1-4559-AEAC-E6D0FFC59D4B}" presName="linear" presStyleCnt="0">
        <dgm:presLayoutVars>
          <dgm:animLvl val="lvl"/>
          <dgm:resizeHandles val="exact"/>
        </dgm:presLayoutVars>
      </dgm:prSet>
      <dgm:spPr/>
    </dgm:pt>
    <dgm:pt modelId="{31A0DF47-03A2-4DFA-BDBE-41C595E4A56E}" type="pres">
      <dgm:prSet presAssocID="{C73949DF-82E0-45B5-B47F-4299875CB239}" presName="parentText" presStyleLbl="node1" presStyleIdx="0" presStyleCnt="1">
        <dgm:presLayoutVars>
          <dgm:chMax val="0"/>
          <dgm:bulletEnabled val="1"/>
        </dgm:presLayoutVars>
      </dgm:prSet>
      <dgm:spPr/>
    </dgm:pt>
    <dgm:pt modelId="{7C31BC4C-A17C-4095-8B32-9A0E7A5E5DD5}" type="pres">
      <dgm:prSet presAssocID="{C73949DF-82E0-45B5-B47F-4299875CB239}" presName="childText" presStyleLbl="revTx" presStyleIdx="0" presStyleCnt="1">
        <dgm:presLayoutVars>
          <dgm:bulletEnabled val="1"/>
        </dgm:presLayoutVars>
      </dgm:prSet>
      <dgm:spPr/>
    </dgm:pt>
  </dgm:ptLst>
  <dgm:cxnLst>
    <dgm:cxn modelId="{C4526C02-8B71-4B4D-8E94-F4480CF4C226}" type="presOf" srcId="{7A9DABED-C40C-40E9-AD2B-57702A016DF2}" destId="{7C31BC4C-A17C-4095-8B32-9A0E7A5E5DD5}" srcOrd="0" destOrd="3" presId="urn:microsoft.com/office/officeart/2005/8/layout/vList2"/>
    <dgm:cxn modelId="{70EC010C-AA1C-44C6-AA04-DBD6AC674775}" srcId="{C73949DF-82E0-45B5-B47F-4299875CB239}" destId="{96D6B378-B3B5-4333-A800-A17145626649}" srcOrd="0" destOrd="0" parTransId="{43BE0611-99FF-4E6B-A65A-A86F72179699}" sibTransId="{2AFDCC45-733D-4E5D-9FB8-A9316B33520C}"/>
    <dgm:cxn modelId="{0AA24423-08AC-4642-B11D-7261FE456B4D}" type="presOf" srcId="{C73949DF-82E0-45B5-B47F-4299875CB239}" destId="{31A0DF47-03A2-4DFA-BDBE-41C595E4A56E}" srcOrd="0" destOrd="0" presId="urn:microsoft.com/office/officeart/2005/8/layout/vList2"/>
    <dgm:cxn modelId="{34C9E925-87AD-4D44-9705-740EFF9C32DB}" type="presOf" srcId="{96D6B378-B3B5-4333-A800-A17145626649}" destId="{7C31BC4C-A17C-4095-8B32-9A0E7A5E5DD5}" srcOrd="0" destOrd="0" presId="urn:microsoft.com/office/officeart/2005/8/layout/vList2"/>
    <dgm:cxn modelId="{B083313F-08B6-4AD2-95FD-BA02406CDBCD}" type="presOf" srcId="{93938327-ACE4-46D5-876C-75B009B9AA8E}" destId="{7C31BC4C-A17C-4095-8B32-9A0E7A5E5DD5}" srcOrd="0" destOrd="5" presId="urn:microsoft.com/office/officeart/2005/8/layout/vList2"/>
    <dgm:cxn modelId="{4B796D60-2E7A-4E94-9185-B19AEE2DA114}" type="presOf" srcId="{D4B45D5F-87BF-4BAC-B439-860F6BBDC0BC}" destId="{7C31BC4C-A17C-4095-8B32-9A0E7A5E5DD5}" srcOrd="0" destOrd="2" presId="urn:microsoft.com/office/officeart/2005/8/layout/vList2"/>
    <dgm:cxn modelId="{7E8F7D60-3596-4616-8918-39188A5A98EB}" srcId="{E3F136AE-DDB1-4559-AEAC-E6D0FFC59D4B}" destId="{C73949DF-82E0-45B5-B47F-4299875CB239}" srcOrd="0" destOrd="0" parTransId="{388E3FF0-4C98-49D0-9317-2A9539E60D91}" sibTransId="{CE5B9FB4-1CDB-413D-A608-239607BB27A3}"/>
    <dgm:cxn modelId="{666DFD46-667A-41E4-9239-C701DDE15B47}" srcId="{C73949DF-82E0-45B5-B47F-4299875CB239}" destId="{93938327-ACE4-46D5-876C-75B009B9AA8E}" srcOrd="5" destOrd="0" parTransId="{192036B2-0A2E-48AE-BE77-3F2B5647F8E5}" sibTransId="{A8B5DC48-BD9D-4A32-B658-8361E01C89B0}"/>
    <dgm:cxn modelId="{315A3582-CB1A-4E94-9291-6EC6084699E6}" srcId="{C73949DF-82E0-45B5-B47F-4299875CB239}" destId="{7A9DABED-C40C-40E9-AD2B-57702A016DF2}" srcOrd="3" destOrd="0" parTransId="{97238F9B-BFC9-4534-BEE3-9479B1810799}" sibTransId="{D97B7B67-89C2-48A4-A1D1-10B9E642474D}"/>
    <dgm:cxn modelId="{0095C28C-B675-435D-81C1-D5E0A0F9321A}" type="presOf" srcId="{BD8C6B19-919B-442A-8AB7-4B24A6E921E6}" destId="{7C31BC4C-A17C-4095-8B32-9A0E7A5E5DD5}" srcOrd="0" destOrd="1" presId="urn:microsoft.com/office/officeart/2005/8/layout/vList2"/>
    <dgm:cxn modelId="{71E241A5-161A-4614-9992-5D8C82F2287B}" type="presOf" srcId="{C55C68A2-7EC5-465B-9DC3-F75A5FC8FCA1}" destId="{7C31BC4C-A17C-4095-8B32-9A0E7A5E5DD5}" srcOrd="0" destOrd="4" presId="urn:microsoft.com/office/officeart/2005/8/layout/vList2"/>
    <dgm:cxn modelId="{31E0C3B9-B6A6-4B27-8E65-104A04F17283}" srcId="{C73949DF-82E0-45B5-B47F-4299875CB239}" destId="{BD8C6B19-919B-442A-8AB7-4B24A6E921E6}" srcOrd="1" destOrd="0" parTransId="{4E077316-17F4-44C3-B77C-0FF5BD09A305}" sibTransId="{A0BEDC31-DC52-4C74-AA72-95C48A3E0470}"/>
    <dgm:cxn modelId="{F83E2AC5-D044-4686-8784-17DBF7B9C5CB}" type="presOf" srcId="{E3F136AE-DDB1-4559-AEAC-E6D0FFC59D4B}" destId="{95DB8F02-1F79-4D42-AF31-14CBCFC2BC7D}" srcOrd="0" destOrd="0" presId="urn:microsoft.com/office/officeart/2005/8/layout/vList2"/>
    <dgm:cxn modelId="{D07DA3E5-673C-4210-8023-971E5753396F}" srcId="{C73949DF-82E0-45B5-B47F-4299875CB239}" destId="{C55C68A2-7EC5-465B-9DC3-F75A5FC8FCA1}" srcOrd="4" destOrd="0" parTransId="{19C2FCF7-0EE8-46F7-AB3A-7CE8A2576D1E}" sibTransId="{79B3492C-D68F-49A8-8F35-7A6426F7B7E2}"/>
    <dgm:cxn modelId="{859194F0-ED5A-4F1C-825A-36E05F640452}" srcId="{C73949DF-82E0-45B5-B47F-4299875CB239}" destId="{D4B45D5F-87BF-4BAC-B439-860F6BBDC0BC}" srcOrd="2" destOrd="0" parTransId="{04371809-0FA1-444B-9F66-663CD064109C}" sibTransId="{98E32C4E-42BD-4F6C-A5A8-4AA3DCF74B5C}"/>
    <dgm:cxn modelId="{C19C3455-56CB-4E67-B89A-2252928D7F5F}" type="presParOf" srcId="{95DB8F02-1F79-4D42-AF31-14CBCFC2BC7D}" destId="{31A0DF47-03A2-4DFA-BDBE-41C595E4A56E}" srcOrd="0" destOrd="0" presId="urn:microsoft.com/office/officeart/2005/8/layout/vList2"/>
    <dgm:cxn modelId="{E3F1909B-AF67-48E2-BCD8-66414F2E50E7}" type="presParOf" srcId="{95DB8F02-1F79-4D42-AF31-14CBCFC2BC7D}" destId="{7C31BC4C-A17C-4095-8B32-9A0E7A5E5DD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D04FA3-027B-4E12-8B93-05DD3CBBA52A}">
      <dsp:nvSpPr>
        <dsp:cNvPr id="0" name=""/>
        <dsp:cNvSpPr/>
      </dsp:nvSpPr>
      <dsp:spPr>
        <a:xfrm>
          <a:off x="3305" y="408505"/>
          <a:ext cx="1932898" cy="227399"/>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598AD51D-7A7A-406F-B954-3388AA7479E3}">
      <dsp:nvSpPr>
        <dsp:cNvPr id="0" name=""/>
        <dsp:cNvSpPr/>
      </dsp:nvSpPr>
      <dsp:spPr>
        <a:xfrm>
          <a:off x="3305" y="493907"/>
          <a:ext cx="141997" cy="141997"/>
        </a:xfrm>
        <a:prstGeom prst="rect">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52BCFB7-FAF1-4557-94FF-1BBBD0B5C40D}">
      <dsp:nvSpPr>
        <dsp:cNvPr id="0" name=""/>
        <dsp:cNvSpPr/>
      </dsp:nvSpPr>
      <dsp:spPr>
        <a:xfrm>
          <a:off x="3305" y="0"/>
          <a:ext cx="1932898" cy="408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GB" sz="1800" b="0" kern="1200" cap="none" spc="0" dirty="0">
              <a:ln w="0"/>
              <a:effectLst>
                <a:outerShdw blurRad="38100" dist="19050" dir="2700000" algn="tl" rotWithShape="0">
                  <a:schemeClr val="dk1">
                    <a:alpha val="40000"/>
                  </a:schemeClr>
                </a:outerShdw>
              </a:effectLst>
            </a:rPr>
            <a:t>Synapse</a:t>
          </a:r>
        </a:p>
      </dsp:txBody>
      <dsp:txXfrm>
        <a:off x="3305" y="0"/>
        <a:ext cx="1932898" cy="408505"/>
      </dsp:txXfrm>
    </dsp:sp>
    <dsp:sp modelId="{6B647467-466D-42B7-8448-84592AE55070}">
      <dsp:nvSpPr>
        <dsp:cNvPr id="0" name=""/>
        <dsp:cNvSpPr/>
      </dsp:nvSpPr>
      <dsp:spPr>
        <a:xfrm>
          <a:off x="3305" y="824900"/>
          <a:ext cx="141994" cy="14199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B7E81EFF-79A3-4BD4-89A3-7D723E87C46C}">
      <dsp:nvSpPr>
        <dsp:cNvPr id="0" name=""/>
        <dsp:cNvSpPr/>
      </dsp:nvSpPr>
      <dsp:spPr>
        <a:xfrm>
          <a:off x="138608" y="730402"/>
          <a:ext cx="1797595" cy="33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cap="none" spc="0" dirty="0">
              <a:ln w="0"/>
              <a:effectLst>
                <a:outerShdw blurRad="38100" dist="19050" dir="2700000" algn="tl" rotWithShape="0">
                  <a:schemeClr val="dk1">
                    <a:alpha val="40000"/>
                  </a:schemeClr>
                </a:outerShdw>
              </a:effectLst>
            </a:rPr>
            <a:t>Spark  Pools</a:t>
          </a:r>
        </a:p>
      </dsp:txBody>
      <dsp:txXfrm>
        <a:off x="138608" y="730402"/>
        <a:ext cx="1797595" cy="330988"/>
      </dsp:txXfrm>
    </dsp:sp>
    <dsp:sp modelId="{B1CE4D3F-7309-4F55-88EF-ADDA4DEABB53}">
      <dsp:nvSpPr>
        <dsp:cNvPr id="0" name=""/>
        <dsp:cNvSpPr/>
      </dsp:nvSpPr>
      <dsp:spPr>
        <a:xfrm>
          <a:off x="3305" y="1155888"/>
          <a:ext cx="141994" cy="14199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1F98A3A4-3590-4FAC-88AF-BCBCE87C1A29}">
      <dsp:nvSpPr>
        <dsp:cNvPr id="0" name=""/>
        <dsp:cNvSpPr/>
      </dsp:nvSpPr>
      <dsp:spPr>
        <a:xfrm>
          <a:off x="138608" y="1061391"/>
          <a:ext cx="1797595" cy="33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cap="none" spc="0" dirty="0">
              <a:ln w="0"/>
              <a:effectLst>
                <a:outerShdw blurRad="38100" dist="19050" dir="2700000" algn="tl" rotWithShape="0">
                  <a:schemeClr val="dk1">
                    <a:alpha val="40000"/>
                  </a:schemeClr>
                </a:outerShdw>
              </a:effectLst>
            </a:rPr>
            <a:t>Dataflows</a:t>
          </a:r>
        </a:p>
      </dsp:txBody>
      <dsp:txXfrm>
        <a:off x="138608" y="1061391"/>
        <a:ext cx="1797595" cy="330988"/>
      </dsp:txXfrm>
    </dsp:sp>
    <dsp:sp modelId="{B1D938C9-65AC-45EF-9602-7A6E7537BE49}">
      <dsp:nvSpPr>
        <dsp:cNvPr id="0" name=""/>
        <dsp:cNvSpPr/>
      </dsp:nvSpPr>
      <dsp:spPr>
        <a:xfrm>
          <a:off x="2032848" y="408505"/>
          <a:ext cx="1932898" cy="227399"/>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82CAF594-E37F-4224-B85D-BCD9A9F7E03B}">
      <dsp:nvSpPr>
        <dsp:cNvPr id="0" name=""/>
        <dsp:cNvSpPr/>
      </dsp:nvSpPr>
      <dsp:spPr>
        <a:xfrm>
          <a:off x="2032848" y="493907"/>
          <a:ext cx="141997" cy="141997"/>
        </a:xfrm>
        <a:prstGeom prst="rect">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0EBFEA2-365D-49A7-9719-9F22A1CFDE01}">
      <dsp:nvSpPr>
        <dsp:cNvPr id="0" name=""/>
        <dsp:cNvSpPr/>
      </dsp:nvSpPr>
      <dsp:spPr>
        <a:xfrm>
          <a:off x="2032848" y="0"/>
          <a:ext cx="1932898" cy="408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GB" sz="1800" b="0" kern="1200" cap="none" spc="0" dirty="0">
              <a:ln w="0"/>
              <a:effectLst>
                <a:outerShdw blurRad="38100" dist="19050" dir="2700000" algn="tl" rotWithShape="0">
                  <a:schemeClr val="dk1">
                    <a:alpha val="40000"/>
                  </a:schemeClr>
                </a:outerShdw>
              </a:effectLst>
            </a:rPr>
            <a:t>Databricks</a:t>
          </a:r>
        </a:p>
      </dsp:txBody>
      <dsp:txXfrm>
        <a:off x="2032848" y="0"/>
        <a:ext cx="1932898" cy="408505"/>
      </dsp:txXfrm>
    </dsp:sp>
    <dsp:sp modelId="{6829F8AB-B6DB-4967-A2B2-9906931558DA}">
      <dsp:nvSpPr>
        <dsp:cNvPr id="0" name=""/>
        <dsp:cNvSpPr/>
      </dsp:nvSpPr>
      <dsp:spPr>
        <a:xfrm>
          <a:off x="2032848" y="824900"/>
          <a:ext cx="141994" cy="14199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7B237513-A665-49D7-BED7-E9597B5950B4}">
      <dsp:nvSpPr>
        <dsp:cNvPr id="0" name=""/>
        <dsp:cNvSpPr/>
      </dsp:nvSpPr>
      <dsp:spPr>
        <a:xfrm>
          <a:off x="2168151" y="730402"/>
          <a:ext cx="1797595" cy="33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cap="none" spc="0" dirty="0">
              <a:ln w="0"/>
              <a:effectLst>
                <a:outerShdw blurRad="38100" dist="19050" dir="2700000" algn="tl" rotWithShape="0">
                  <a:schemeClr val="dk1">
                    <a:alpha val="40000"/>
                  </a:schemeClr>
                </a:outerShdw>
              </a:effectLst>
            </a:rPr>
            <a:t>Databricks runtime</a:t>
          </a:r>
        </a:p>
      </dsp:txBody>
      <dsp:txXfrm>
        <a:off x="2168151" y="730402"/>
        <a:ext cx="1797595" cy="330988"/>
      </dsp:txXfrm>
    </dsp:sp>
    <dsp:sp modelId="{2F024B9C-C38E-4FB7-BB22-4E9B7E6AA45D}">
      <dsp:nvSpPr>
        <dsp:cNvPr id="0" name=""/>
        <dsp:cNvSpPr/>
      </dsp:nvSpPr>
      <dsp:spPr>
        <a:xfrm>
          <a:off x="4062392" y="408505"/>
          <a:ext cx="1932898" cy="227399"/>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sp>
    <dsp:sp modelId="{23F56A5C-52D2-4A68-85AE-6DEEC124FEE0}">
      <dsp:nvSpPr>
        <dsp:cNvPr id="0" name=""/>
        <dsp:cNvSpPr/>
      </dsp:nvSpPr>
      <dsp:spPr>
        <a:xfrm>
          <a:off x="4062392" y="493907"/>
          <a:ext cx="141997" cy="141997"/>
        </a:xfrm>
        <a:prstGeom prst="rect">
          <a:avLst/>
        </a:prstGeom>
        <a:solidFill>
          <a:schemeClr val="dk2">
            <a:alpha val="90000"/>
            <a:tint val="4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386B09E-7E5B-40F8-A3C4-B6A84E3924C7}">
      <dsp:nvSpPr>
        <dsp:cNvPr id="0" name=""/>
        <dsp:cNvSpPr/>
      </dsp:nvSpPr>
      <dsp:spPr>
        <a:xfrm>
          <a:off x="4062392" y="0"/>
          <a:ext cx="1932898" cy="408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GB" sz="1800" b="0" kern="1200" cap="none" spc="0" dirty="0">
              <a:ln w="0"/>
              <a:effectLst>
                <a:outerShdw blurRad="38100" dist="19050" dir="2700000" algn="tl" rotWithShape="0">
                  <a:schemeClr val="dk1">
                    <a:alpha val="40000"/>
                  </a:schemeClr>
                </a:outerShdw>
              </a:effectLst>
            </a:rPr>
            <a:t>Fabric</a:t>
          </a:r>
        </a:p>
      </dsp:txBody>
      <dsp:txXfrm>
        <a:off x="4062392" y="0"/>
        <a:ext cx="1932898" cy="408505"/>
      </dsp:txXfrm>
    </dsp:sp>
    <dsp:sp modelId="{E63512DD-8026-45EA-9E99-8E941E02167C}">
      <dsp:nvSpPr>
        <dsp:cNvPr id="0" name=""/>
        <dsp:cNvSpPr/>
      </dsp:nvSpPr>
      <dsp:spPr>
        <a:xfrm>
          <a:off x="4062392" y="824900"/>
          <a:ext cx="141994" cy="14199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DC0A6EBA-E57C-4CC3-9E68-BC200C2A1DBC}">
      <dsp:nvSpPr>
        <dsp:cNvPr id="0" name=""/>
        <dsp:cNvSpPr/>
      </dsp:nvSpPr>
      <dsp:spPr>
        <a:xfrm>
          <a:off x="4197695" y="730402"/>
          <a:ext cx="1797595" cy="33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cap="none" spc="0" dirty="0">
              <a:ln w="0"/>
              <a:effectLst>
                <a:outerShdw blurRad="38100" dist="19050" dir="2700000" algn="tl" rotWithShape="0">
                  <a:schemeClr val="dk1">
                    <a:alpha val="40000"/>
                  </a:schemeClr>
                </a:outerShdw>
              </a:effectLst>
            </a:rPr>
            <a:t>Spark pool</a:t>
          </a:r>
        </a:p>
      </dsp:txBody>
      <dsp:txXfrm>
        <a:off x="4197695" y="730402"/>
        <a:ext cx="1797595" cy="330988"/>
      </dsp:txXfrm>
    </dsp:sp>
    <dsp:sp modelId="{567DAF37-71AA-431C-A583-A65B440D5FDA}">
      <dsp:nvSpPr>
        <dsp:cNvPr id="0" name=""/>
        <dsp:cNvSpPr/>
      </dsp:nvSpPr>
      <dsp:spPr>
        <a:xfrm>
          <a:off x="4062392" y="1155888"/>
          <a:ext cx="141994" cy="14199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0E91307-1088-474F-8A44-E5F6A4961EE9}">
      <dsp:nvSpPr>
        <dsp:cNvPr id="0" name=""/>
        <dsp:cNvSpPr/>
      </dsp:nvSpPr>
      <dsp:spPr>
        <a:xfrm>
          <a:off x="4197695" y="1061391"/>
          <a:ext cx="1797595" cy="33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cap="none" spc="0" dirty="0">
              <a:ln w="0"/>
              <a:effectLst>
                <a:outerShdw blurRad="38100" dist="19050" dir="2700000" algn="tl" rotWithShape="0">
                  <a:schemeClr val="dk1">
                    <a:alpha val="40000"/>
                  </a:schemeClr>
                </a:outerShdw>
              </a:effectLst>
            </a:rPr>
            <a:t>Dataflow Gen 2</a:t>
          </a:r>
        </a:p>
      </dsp:txBody>
      <dsp:txXfrm>
        <a:off x="4197695" y="1061391"/>
        <a:ext cx="1797595" cy="330988"/>
      </dsp:txXfrm>
    </dsp:sp>
    <dsp:sp modelId="{031C1046-A086-4973-BC70-C4763771DABF}">
      <dsp:nvSpPr>
        <dsp:cNvPr id="0" name=""/>
        <dsp:cNvSpPr/>
      </dsp:nvSpPr>
      <dsp:spPr>
        <a:xfrm>
          <a:off x="4062392" y="1486877"/>
          <a:ext cx="141994" cy="14199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07F113F-0C64-47F1-A8B9-9FD76ACC2BA7}">
      <dsp:nvSpPr>
        <dsp:cNvPr id="0" name=""/>
        <dsp:cNvSpPr/>
      </dsp:nvSpPr>
      <dsp:spPr>
        <a:xfrm>
          <a:off x="4197695" y="1392380"/>
          <a:ext cx="1797595" cy="33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cap="none" spc="0" dirty="0">
              <a:ln w="0"/>
              <a:effectLst>
                <a:outerShdw blurRad="38100" dist="19050" dir="2700000" algn="tl" rotWithShape="0">
                  <a:schemeClr val="dk1">
                    <a:alpha val="40000"/>
                  </a:schemeClr>
                </a:outerShdw>
              </a:effectLst>
            </a:rPr>
            <a:t>Pipelines</a:t>
          </a:r>
        </a:p>
      </dsp:txBody>
      <dsp:txXfrm>
        <a:off x="4197695" y="1392380"/>
        <a:ext cx="1797595" cy="330988"/>
      </dsp:txXfrm>
    </dsp:sp>
    <dsp:sp modelId="{3740792A-D459-485E-9DAC-44D2E3ABC8C2}">
      <dsp:nvSpPr>
        <dsp:cNvPr id="0" name=""/>
        <dsp:cNvSpPr/>
      </dsp:nvSpPr>
      <dsp:spPr>
        <a:xfrm>
          <a:off x="4062392" y="1817866"/>
          <a:ext cx="141994" cy="14199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877EACD-FBB0-4592-AEBC-D3407F088382}">
      <dsp:nvSpPr>
        <dsp:cNvPr id="0" name=""/>
        <dsp:cNvSpPr/>
      </dsp:nvSpPr>
      <dsp:spPr>
        <a:xfrm>
          <a:off x="4197695" y="1723369"/>
          <a:ext cx="1797595" cy="33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cap="none" spc="0" dirty="0">
              <a:ln w="0"/>
              <a:effectLst>
                <a:outerShdw blurRad="38100" dist="19050" dir="2700000" algn="tl" rotWithShape="0">
                  <a:schemeClr val="dk1">
                    <a:alpha val="40000"/>
                  </a:schemeClr>
                </a:outerShdw>
              </a:effectLst>
            </a:rPr>
            <a:t>T-SQL</a:t>
          </a:r>
        </a:p>
      </dsp:txBody>
      <dsp:txXfrm>
        <a:off x="4197695" y="1723369"/>
        <a:ext cx="1797595" cy="330988"/>
      </dsp:txXfrm>
    </dsp:sp>
    <dsp:sp modelId="{7403875A-7C78-4081-A654-20E9D81C5BCF}">
      <dsp:nvSpPr>
        <dsp:cNvPr id="0" name=""/>
        <dsp:cNvSpPr/>
      </dsp:nvSpPr>
      <dsp:spPr>
        <a:xfrm>
          <a:off x="4062392" y="2148855"/>
          <a:ext cx="141994" cy="14199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84625659-FDA1-4D01-97D4-224C9840D2E6}">
      <dsp:nvSpPr>
        <dsp:cNvPr id="0" name=""/>
        <dsp:cNvSpPr/>
      </dsp:nvSpPr>
      <dsp:spPr>
        <a:xfrm>
          <a:off x="4197695" y="2054358"/>
          <a:ext cx="1797595" cy="330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cap="none" spc="0" dirty="0">
              <a:ln w="0"/>
              <a:effectLst>
                <a:outerShdw blurRad="38100" dist="19050" dir="2700000" algn="tl" rotWithShape="0">
                  <a:schemeClr val="dk1">
                    <a:alpha val="40000"/>
                  </a:schemeClr>
                </a:outerShdw>
              </a:effectLst>
            </a:rPr>
            <a:t>Shortcuts</a:t>
          </a:r>
        </a:p>
      </dsp:txBody>
      <dsp:txXfrm>
        <a:off x="4197695" y="2054358"/>
        <a:ext cx="1797595" cy="330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8C38B8-CB84-49C2-A227-A7A413B941AF}">
      <dsp:nvSpPr>
        <dsp:cNvPr id="0" name=""/>
        <dsp:cNvSpPr/>
      </dsp:nvSpPr>
      <dsp:spPr>
        <a:xfrm>
          <a:off x="0" y="3929"/>
          <a:ext cx="10515600" cy="69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83459E-27CE-4B13-8CEB-80CD32C825D4}">
      <dsp:nvSpPr>
        <dsp:cNvPr id="0" name=""/>
        <dsp:cNvSpPr/>
      </dsp:nvSpPr>
      <dsp:spPr>
        <a:xfrm>
          <a:off x="210809" y="160730"/>
          <a:ext cx="383665" cy="3832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0BFD0-5077-4BB5-B0AD-6A29B4CD5060}">
      <dsp:nvSpPr>
        <dsp:cNvPr id="0" name=""/>
        <dsp:cNvSpPr/>
      </dsp:nvSpPr>
      <dsp:spPr>
        <a:xfrm>
          <a:off x="805284" y="0"/>
          <a:ext cx="9590007"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622300">
            <a:lnSpc>
              <a:spcPct val="100000"/>
            </a:lnSpc>
            <a:spcBef>
              <a:spcPct val="0"/>
            </a:spcBef>
            <a:spcAft>
              <a:spcPct val="35000"/>
            </a:spcAft>
            <a:buNone/>
          </a:pPr>
          <a:r>
            <a:rPr lang="en-US" sz="1400" kern="1200" dirty="0"/>
            <a:t>Use case :- The current Sales analytics pipeline that loads data from the source DB to the Lakehouse runs as a full batch process taking over 3 hours. This leads to significant lag between transactions happening and analysis reports being updated. Business users have to wait for over  hours each day to get the latest view of the data.</a:t>
          </a:r>
        </a:p>
      </dsp:txBody>
      <dsp:txXfrm>
        <a:off x="805284" y="0"/>
        <a:ext cx="9590007" cy="914670"/>
      </dsp:txXfrm>
    </dsp:sp>
    <dsp:sp modelId="{1C79C5C7-03B5-49ED-A519-DEFF06B9F2E7}">
      <dsp:nvSpPr>
        <dsp:cNvPr id="0" name=""/>
        <dsp:cNvSpPr/>
      </dsp:nvSpPr>
      <dsp:spPr>
        <a:xfrm>
          <a:off x="0" y="1147267"/>
          <a:ext cx="10515600" cy="69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D9AE08-C86E-444E-9815-52EFF692F45A}">
      <dsp:nvSpPr>
        <dsp:cNvPr id="0" name=""/>
        <dsp:cNvSpPr/>
      </dsp:nvSpPr>
      <dsp:spPr>
        <a:xfrm>
          <a:off x="210809" y="1304068"/>
          <a:ext cx="383665" cy="3832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30746B-5CC9-4006-9A4A-E03958BB4355}">
      <dsp:nvSpPr>
        <dsp:cNvPr id="0" name=""/>
        <dsp:cNvSpPr/>
      </dsp:nvSpPr>
      <dsp:spPr>
        <a:xfrm>
          <a:off x="805284" y="1147267"/>
          <a:ext cx="9590007"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622300">
            <a:lnSpc>
              <a:spcPct val="100000"/>
            </a:lnSpc>
            <a:spcBef>
              <a:spcPct val="0"/>
            </a:spcBef>
            <a:spcAft>
              <a:spcPct val="35000"/>
            </a:spcAft>
            <a:buNone/>
          </a:pPr>
          <a:r>
            <a:rPr lang="en-US" sz="1400" kern="1200"/>
            <a:t>Pain :- Full load Batches run for hours and times out.</a:t>
          </a:r>
          <a:endParaRPr lang="en-US" sz="1400" kern="1200" dirty="0"/>
        </a:p>
      </dsp:txBody>
      <dsp:txXfrm>
        <a:off x="805284" y="1147267"/>
        <a:ext cx="9590007" cy="914670"/>
      </dsp:txXfrm>
    </dsp:sp>
    <dsp:sp modelId="{D7112B7D-C0E4-484B-809C-4A4578BDD363}">
      <dsp:nvSpPr>
        <dsp:cNvPr id="0" name=""/>
        <dsp:cNvSpPr/>
      </dsp:nvSpPr>
      <dsp:spPr>
        <a:xfrm>
          <a:off x="0" y="2290605"/>
          <a:ext cx="10515600" cy="69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CAC2D1-3978-4461-9512-2BD440EA6631}">
      <dsp:nvSpPr>
        <dsp:cNvPr id="0" name=""/>
        <dsp:cNvSpPr/>
      </dsp:nvSpPr>
      <dsp:spPr>
        <a:xfrm>
          <a:off x="210809" y="2447406"/>
          <a:ext cx="383665" cy="3832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064F13-7E1A-4787-BBB6-741BD8F5D799}">
      <dsp:nvSpPr>
        <dsp:cNvPr id="0" name=""/>
        <dsp:cNvSpPr/>
      </dsp:nvSpPr>
      <dsp:spPr>
        <a:xfrm>
          <a:off x="797133" y="2233457"/>
          <a:ext cx="9590007"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622300">
            <a:lnSpc>
              <a:spcPct val="100000"/>
            </a:lnSpc>
            <a:spcBef>
              <a:spcPct val="0"/>
            </a:spcBef>
            <a:spcAft>
              <a:spcPct val="35000"/>
            </a:spcAft>
            <a:buNone/>
          </a:pPr>
          <a:r>
            <a:rPr lang="en-US" sz="1400" kern="1200" dirty="0"/>
            <a:t>Solution :- Implement incremental data loading from Source into Lakehouse by Incremental load to only extract, transform and load the new, updated or deleted transactions since the last pipeline run. Modify existing logic to handle change detection alongside full loads. Introduce metadata driven approach and scheduling through to automate and monitor batch runs.</a:t>
          </a:r>
        </a:p>
      </dsp:txBody>
      <dsp:txXfrm>
        <a:off x="797133" y="2233457"/>
        <a:ext cx="9590007" cy="914670"/>
      </dsp:txXfrm>
    </dsp:sp>
    <dsp:sp modelId="{D440A98E-BB16-4CFB-9698-E1B2F4E125EF}">
      <dsp:nvSpPr>
        <dsp:cNvPr id="0" name=""/>
        <dsp:cNvSpPr/>
      </dsp:nvSpPr>
      <dsp:spPr>
        <a:xfrm>
          <a:off x="0" y="3433943"/>
          <a:ext cx="10515600" cy="69689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493FC2-D2F6-43F7-B82D-67E5C9224316}">
      <dsp:nvSpPr>
        <dsp:cNvPr id="0" name=""/>
        <dsp:cNvSpPr/>
      </dsp:nvSpPr>
      <dsp:spPr>
        <a:xfrm>
          <a:off x="211015" y="3590744"/>
          <a:ext cx="383665" cy="3832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513DF8-4D09-4324-B514-118642D971BB}">
      <dsp:nvSpPr>
        <dsp:cNvPr id="0" name=""/>
        <dsp:cNvSpPr/>
      </dsp:nvSpPr>
      <dsp:spPr>
        <a:xfrm>
          <a:off x="805696" y="3433943"/>
          <a:ext cx="9458123"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622300">
            <a:lnSpc>
              <a:spcPct val="100000"/>
            </a:lnSpc>
            <a:spcBef>
              <a:spcPct val="0"/>
            </a:spcBef>
            <a:spcAft>
              <a:spcPct val="35000"/>
            </a:spcAft>
            <a:buNone/>
          </a:pPr>
          <a:r>
            <a:rPr lang="en-US" sz="1400" kern="1200" dirty="0"/>
            <a:t>Outcome :- Reduce customer analytics batch runtime from 3 hours to 15-20 min hours through incremental loads &amp; </a:t>
          </a:r>
          <a:r>
            <a:rPr lang="en-US" sz="1400" b="0" i="0" kern="1200" dirty="0"/>
            <a:t>Enable 2 additional batch runs per day for a total of 4, Provide business users refreshed insights achieving near real-time analytics, Modular pipeline design for ease of maintenance and adding new data sources</a:t>
          </a:r>
        </a:p>
        <a:p>
          <a:pPr marL="0" lvl="0" indent="0" algn="l" defTabSz="622300">
            <a:spcBef>
              <a:spcPct val="0"/>
            </a:spcBef>
            <a:spcAft>
              <a:spcPct val="35000"/>
            </a:spcAft>
            <a:buNone/>
          </a:pPr>
          <a:endParaRPr lang="en-US" sz="1400" kern="1200" dirty="0"/>
        </a:p>
      </dsp:txBody>
      <dsp:txXfrm>
        <a:off x="805696" y="3433943"/>
        <a:ext cx="9458123" cy="9146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91CEE-256C-4354-90D5-F180BCD2B573}">
      <dsp:nvSpPr>
        <dsp:cNvPr id="0" name=""/>
        <dsp:cNvSpPr/>
      </dsp:nvSpPr>
      <dsp:spPr>
        <a:xfrm>
          <a:off x="13219" y="71111"/>
          <a:ext cx="811316" cy="7485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D0BA6B-C80E-495B-A867-7064A135861D}">
      <dsp:nvSpPr>
        <dsp:cNvPr id="0" name=""/>
        <dsp:cNvSpPr/>
      </dsp:nvSpPr>
      <dsp:spPr>
        <a:xfrm>
          <a:off x="13219" y="992311"/>
          <a:ext cx="2318046" cy="320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kern="1200" dirty="0"/>
            <a:t>Comparison</a:t>
          </a:r>
        </a:p>
      </dsp:txBody>
      <dsp:txXfrm>
        <a:off x="13219" y="992311"/>
        <a:ext cx="2318046" cy="320813"/>
      </dsp:txXfrm>
    </dsp:sp>
    <dsp:sp modelId="{0D5FDDFB-4775-4674-BD79-AA9AB4DEF975}">
      <dsp:nvSpPr>
        <dsp:cNvPr id="0" name=""/>
        <dsp:cNvSpPr/>
      </dsp:nvSpPr>
      <dsp:spPr>
        <a:xfrm>
          <a:off x="13219" y="1393419"/>
          <a:ext cx="2318046" cy="288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GB" sz="1500" kern="1200" dirty="0"/>
            <a:t>Compare Source to Target Or Earlier Version/ Logs</a:t>
          </a:r>
        </a:p>
        <a:p>
          <a:pPr marL="0" lvl="0" indent="0" algn="l" defTabSz="666750">
            <a:lnSpc>
              <a:spcPct val="100000"/>
            </a:lnSpc>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b="1" u="none" kern="1200" dirty="0"/>
            <a:t>Strengths: </a:t>
          </a:r>
          <a:r>
            <a:rPr lang="en-GB" sz="1500" kern="1200" dirty="0"/>
            <a:t>Ideally suited for small datasets.</a:t>
          </a:r>
        </a:p>
        <a:p>
          <a:pPr marL="0" lvl="0" indent="0" algn="l" defTabSz="666750">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b="1" u="none" kern="1200" dirty="0"/>
            <a:t>Weaknesses: </a:t>
          </a:r>
          <a:r>
            <a:rPr lang="en-GB" sz="1500" kern="1200" dirty="0"/>
            <a:t>As the volume of data increases, so does the need for resources, making it potentially costly.</a:t>
          </a:r>
        </a:p>
      </dsp:txBody>
      <dsp:txXfrm>
        <a:off x="13219" y="1393419"/>
        <a:ext cx="2318046" cy="2886806"/>
      </dsp:txXfrm>
    </dsp:sp>
    <dsp:sp modelId="{430E28A0-DC05-4F8B-8858-76709739E8B3}">
      <dsp:nvSpPr>
        <dsp:cNvPr id="0" name=""/>
        <dsp:cNvSpPr/>
      </dsp:nvSpPr>
      <dsp:spPr>
        <a:xfrm>
          <a:off x="2736924" y="71111"/>
          <a:ext cx="811316" cy="7485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27B42F-BC1F-48BE-B855-D63207BCC8E3}">
      <dsp:nvSpPr>
        <dsp:cNvPr id="0" name=""/>
        <dsp:cNvSpPr/>
      </dsp:nvSpPr>
      <dsp:spPr>
        <a:xfrm>
          <a:off x="2736924" y="992311"/>
          <a:ext cx="2318046" cy="320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kern="1200"/>
            <a:t>Watermark</a:t>
          </a:r>
        </a:p>
      </dsp:txBody>
      <dsp:txXfrm>
        <a:off x="2736924" y="992311"/>
        <a:ext cx="2318046" cy="320813"/>
      </dsp:txXfrm>
    </dsp:sp>
    <dsp:sp modelId="{A36CB535-D601-480A-8768-D11883795AFA}">
      <dsp:nvSpPr>
        <dsp:cNvPr id="0" name=""/>
        <dsp:cNvSpPr/>
      </dsp:nvSpPr>
      <dsp:spPr>
        <a:xfrm>
          <a:off x="2736924" y="1393419"/>
          <a:ext cx="2318046" cy="288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GB" sz="1500" kern="1200" dirty="0"/>
            <a:t>Filtering source records with a Watermark Value</a:t>
          </a:r>
        </a:p>
        <a:p>
          <a:pPr marL="0" lvl="0" indent="0" algn="l" defTabSz="666750">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b="1" kern="1200" dirty="0"/>
            <a:t>Strengths:  </a:t>
          </a:r>
          <a:r>
            <a:rPr lang="en-GB" sz="1500" kern="1200" dirty="0"/>
            <a:t>Most commonly used</a:t>
          </a:r>
        </a:p>
        <a:p>
          <a:pPr marL="0" lvl="0" indent="0" algn="l" defTabSz="666750">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b="1" u="none" kern="1200" dirty="0"/>
            <a:t>Weaknesses</a:t>
          </a:r>
          <a:r>
            <a:rPr lang="en-GB" sz="1500" b="1" kern="1200" dirty="0"/>
            <a:t> : </a:t>
          </a:r>
          <a:r>
            <a:rPr lang="en-GB" sz="1500" kern="1200" dirty="0"/>
            <a:t>Requires upkeep of a Watermark Table. / Dependent on the source's schema and columns.</a:t>
          </a:r>
        </a:p>
      </dsp:txBody>
      <dsp:txXfrm>
        <a:off x="2736924" y="1393419"/>
        <a:ext cx="2318046" cy="2886806"/>
      </dsp:txXfrm>
    </dsp:sp>
    <dsp:sp modelId="{3EC52B25-5FFA-42B8-8481-863A1D4445B0}">
      <dsp:nvSpPr>
        <dsp:cNvPr id="0" name=""/>
        <dsp:cNvSpPr/>
      </dsp:nvSpPr>
      <dsp:spPr>
        <a:xfrm>
          <a:off x="5460629" y="71111"/>
          <a:ext cx="811316" cy="7485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A92BB8-82DB-45FC-9C15-0AEAEC919E13}">
      <dsp:nvSpPr>
        <dsp:cNvPr id="0" name=""/>
        <dsp:cNvSpPr/>
      </dsp:nvSpPr>
      <dsp:spPr>
        <a:xfrm>
          <a:off x="5460629" y="992311"/>
          <a:ext cx="2318046" cy="320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kern="1200"/>
            <a:t>Change feed</a:t>
          </a:r>
        </a:p>
      </dsp:txBody>
      <dsp:txXfrm>
        <a:off x="5460629" y="992311"/>
        <a:ext cx="2318046" cy="320813"/>
      </dsp:txXfrm>
    </dsp:sp>
    <dsp:sp modelId="{BC486CE2-DD6F-4CE3-ACAB-8B95F30F402E}">
      <dsp:nvSpPr>
        <dsp:cNvPr id="0" name=""/>
        <dsp:cNvSpPr/>
      </dsp:nvSpPr>
      <dsp:spPr>
        <a:xfrm>
          <a:off x="5460629" y="1393419"/>
          <a:ext cx="2318046" cy="288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GB" sz="1500" kern="1200" dirty="0"/>
            <a:t>Capture Changes in a temporary location</a:t>
          </a:r>
        </a:p>
        <a:p>
          <a:pPr marL="0" lvl="0" indent="0" algn="l" defTabSz="666750">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b="1" kern="1200" dirty="0"/>
            <a:t>Strengths:  </a:t>
          </a:r>
          <a:r>
            <a:rPr lang="en-GB" sz="1500" kern="1200" dirty="0"/>
            <a:t>Allows direct analysis and reading of changes.</a:t>
          </a:r>
        </a:p>
        <a:p>
          <a:pPr marL="0" lvl="0" indent="0" algn="l" defTabSz="666750">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b="1" u="none" kern="1200" dirty="0"/>
            <a:t>Weaknesses</a:t>
          </a:r>
          <a:r>
            <a:rPr lang="en-GB" sz="1500" b="1" kern="1200" dirty="0"/>
            <a:t>  : </a:t>
          </a:r>
          <a:r>
            <a:rPr lang="en-GB" sz="1500" kern="1200" dirty="0"/>
            <a:t>Maintains the actual change feed data and history, which can expand if not properly managed.</a:t>
          </a:r>
        </a:p>
      </dsp:txBody>
      <dsp:txXfrm>
        <a:off x="5460629" y="1393419"/>
        <a:ext cx="2318046" cy="2886806"/>
      </dsp:txXfrm>
    </dsp:sp>
    <dsp:sp modelId="{4D3D78CC-8922-492D-82A9-C1AB01406B8C}">
      <dsp:nvSpPr>
        <dsp:cNvPr id="0" name=""/>
        <dsp:cNvSpPr/>
      </dsp:nvSpPr>
      <dsp:spPr>
        <a:xfrm>
          <a:off x="8184333" y="71111"/>
          <a:ext cx="811316" cy="7485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E988D8-EBA7-4686-AA2B-221329E6D336}">
      <dsp:nvSpPr>
        <dsp:cNvPr id="0" name=""/>
        <dsp:cNvSpPr/>
      </dsp:nvSpPr>
      <dsp:spPr>
        <a:xfrm>
          <a:off x="8184333" y="992311"/>
          <a:ext cx="2318046" cy="320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GB" sz="2000" kern="1200" dirty="0"/>
            <a:t>Checkpoints</a:t>
          </a:r>
        </a:p>
      </dsp:txBody>
      <dsp:txXfrm>
        <a:off x="8184333" y="992311"/>
        <a:ext cx="2318046" cy="320813"/>
      </dsp:txXfrm>
    </dsp:sp>
    <dsp:sp modelId="{DFAD873C-8B56-4FDA-B140-B99B6B1A8760}">
      <dsp:nvSpPr>
        <dsp:cNvPr id="0" name=""/>
        <dsp:cNvSpPr/>
      </dsp:nvSpPr>
      <dsp:spPr>
        <a:xfrm>
          <a:off x="8184333" y="1393419"/>
          <a:ext cx="2318046" cy="2886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GB" sz="1500" kern="1200" dirty="0"/>
            <a:t>Adding checkpoints logs</a:t>
          </a:r>
        </a:p>
        <a:p>
          <a:pPr marL="0" lvl="0" indent="0" algn="l" defTabSz="666750">
            <a:lnSpc>
              <a:spcPct val="100000"/>
            </a:lnSpc>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b="1" kern="1200" dirty="0"/>
            <a:t>Strengths:  </a:t>
          </a:r>
          <a:r>
            <a:rPr lang="en-GB" sz="1500" b="0" kern="1200" dirty="0"/>
            <a:t>Spark native support / Focus on Business logic / No dependency on the schema of the source or processed state.</a:t>
          </a:r>
        </a:p>
        <a:p>
          <a:pPr marL="0" lvl="0" indent="0" algn="l" defTabSz="666750">
            <a:lnSpc>
              <a:spcPct val="100000"/>
            </a:lnSpc>
            <a:spcBef>
              <a:spcPct val="0"/>
            </a:spcBef>
            <a:spcAft>
              <a:spcPct val="35000"/>
            </a:spcAft>
            <a:buNone/>
          </a:pPr>
          <a:endParaRPr lang="en-GB" sz="1500" kern="1200" dirty="0"/>
        </a:p>
        <a:p>
          <a:pPr marL="0" lvl="0" indent="0" algn="l" defTabSz="666750">
            <a:lnSpc>
              <a:spcPct val="100000"/>
            </a:lnSpc>
            <a:spcBef>
              <a:spcPct val="0"/>
            </a:spcBef>
            <a:spcAft>
              <a:spcPct val="35000"/>
            </a:spcAft>
            <a:buNone/>
          </a:pPr>
          <a:r>
            <a:rPr lang="en-GB" sz="1500" b="1" u="none" kern="1200" dirty="0"/>
            <a:t>Weaknesses</a:t>
          </a:r>
          <a:r>
            <a:rPr lang="en-GB" sz="1500" b="1" kern="1200" dirty="0"/>
            <a:t>  : </a:t>
          </a:r>
          <a:r>
            <a:rPr lang="en-GB" sz="1500" b="0" kern="1200" dirty="0"/>
            <a:t>May necessitate housekeeping/ best practices</a:t>
          </a:r>
          <a:endParaRPr lang="en-GB" sz="1500" kern="1200" dirty="0"/>
        </a:p>
      </dsp:txBody>
      <dsp:txXfrm>
        <a:off x="8184333" y="1393419"/>
        <a:ext cx="2318046" cy="28868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0DF47-03A2-4DFA-BDBE-41C595E4A56E}">
      <dsp:nvSpPr>
        <dsp:cNvPr id="0" name=""/>
        <dsp:cNvSpPr/>
      </dsp:nvSpPr>
      <dsp:spPr>
        <a:xfrm>
          <a:off x="0" y="19624"/>
          <a:ext cx="5021262" cy="82368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endParaRPr lang="en-GB" sz="4400" kern="1200" dirty="0"/>
        </a:p>
      </dsp:txBody>
      <dsp:txXfrm>
        <a:off x="40209" y="59833"/>
        <a:ext cx="4940844" cy="743262"/>
      </dsp:txXfrm>
    </dsp:sp>
    <dsp:sp modelId="{7C31BC4C-A17C-4095-8B32-9A0E7A5E5DD5}">
      <dsp:nvSpPr>
        <dsp:cNvPr id="0" name=""/>
        <dsp:cNvSpPr/>
      </dsp:nvSpPr>
      <dsp:spPr>
        <a:xfrm>
          <a:off x="0" y="843305"/>
          <a:ext cx="5021262" cy="4007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425" tIns="55880" rIns="312928" bIns="55880" numCol="1" spcCol="1270" anchor="t" anchorCtr="0">
          <a:noAutofit/>
        </a:bodyPr>
        <a:lstStyle/>
        <a:p>
          <a:pPr marL="285750" lvl="1" indent="-285750" algn="l" defTabSz="1511300">
            <a:lnSpc>
              <a:spcPct val="90000"/>
            </a:lnSpc>
            <a:spcBef>
              <a:spcPct val="0"/>
            </a:spcBef>
            <a:spcAft>
              <a:spcPct val="20000"/>
            </a:spcAft>
            <a:buFont typeface="Arial" panose="020B0604020202020204" pitchFamily="34" charset="0"/>
            <a:buChar char="•"/>
          </a:pPr>
          <a:r>
            <a:rPr lang="en-GB" sz="3400" kern="1200"/>
            <a:t>Data Skew</a:t>
          </a:r>
        </a:p>
        <a:p>
          <a:pPr marL="285750" lvl="1" indent="-285750" algn="l" defTabSz="1511300">
            <a:lnSpc>
              <a:spcPct val="90000"/>
            </a:lnSpc>
            <a:spcBef>
              <a:spcPct val="0"/>
            </a:spcBef>
            <a:spcAft>
              <a:spcPct val="20000"/>
            </a:spcAft>
            <a:buChar char="•"/>
          </a:pPr>
          <a:r>
            <a:rPr lang="en-GB" sz="3400" kern="1200" dirty="0"/>
            <a:t>Latency</a:t>
          </a:r>
        </a:p>
        <a:p>
          <a:pPr marL="285750" lvl="1" indent="-285750" algn="l" defTabSz="1511300">
            <a:lnSpc>
              <a:spcPct val="90000"/>
            </a:lnSpc>
            <a:spcBef>
              <a:spcPct val="0"/>
            </a:spcBef>
            <a:spcAft>
              <a:spcPct val="20000"/>
            </a:spcAft>
            <a:buChar char="•"/>
          </a:pPr>
          <a:r>
            <a:rPr lang="en-GB" sz="3400" kern="1200" dirty="0"/>
            <a:t>Merge Strategy</a:t>
          </a:r>
        </a:p>
        <a:p>
          <a:pPr marL="285750" lvl="1" indent="-285750" algn="l" defTabSz="1511300">
            <a:lnSpc>
              <a:spcPct val="90000"/>
            </a:lnSpc>
            <a:spcBef>
              <a:spcPct val="0"/>
            </a:spcBef>
            <a:spcAft>
              <a:spcPct val="20000"/>
            </a:spcAft>
            <a:buChar char="•"/>
          </a:pPr>
          <a:r>
            <a:rPr lang="en-GB" sz="3400" kern="1200"/>
            <a:t>Resource Utilization &amp; Tuning </a:t>
          </a:r>
        </a:p>
        <a:p>
          <a:pPr marL="285750" lvl="1" indent="-285750" algn="l" defTabSz="1511300">
            <a:lnSpc>
              <a:spcPct val="90000"/>
            </a:lnSpc>
            <a:spcBef>
              <a:spcPct val="0"/>
            </a:spcBef>
            <a:spcAft>
              <a:spcPct val="20000"/>
            </a:spcAft>
            <a:buChar char="•"/>
          </a:pPr>
          <a:r>
            <a:rPr lang="en-GB" sz="3400" kern="1200" dirty="0"/>
            <a:t>Parallel processing </a:t>
          </a:r>
        </a:p>
        <a:p>
          <a:pPr marL="285750" lvl="1" indent="-285750" algn="l" defTabSz="1511300">
            <a:lnSpc>
              <a:spcPct val="90000"/>
            </a:lnSpc>
            <a:spcBef>
              <a:spcPct val="0"/>
            </a:spcBef>
            <a:spcAft>
              <a:spcPct val="20000"/>
            </a:spcAft>
            <a:buChar char="•"/>
          </a:pPr>
          <a:r>
            <a:rPr lang="en-GB" sz="3400" kern="1200" dirty="0"/>
            <a:t>Etc…..</a:t>
          </a:r>
        </a:p>
      </dsp:txBody>
      <dsp:txXfrm>
        <a:off x="0" y="843305"/>
        <a:ext cx="5021262" cy="4007520"/>
      </dsp:txXfrm>
    </dsp:sp>
  </dsp:spTree>
</dsp:drawing>
</file>

<file path=ppt/diagrams/layout1.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1966E-E4FE-4036-8DB7-120E3680B600}" type="datetimeFigureOut">
              <a:rPr lang="en-GB" smtClean="0"/>
              <a:t>25/11/2023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0B9720-ECF2-4517-A1CB-73FF9E52A66A}" type="slidenum">
              <a:rPr lang="en-GB" smtClean="0"/>
              <a:t>‹#›</a:t>
            </a:fld>
            <a:endParaRPr lang="en-GB"/>
          </a:p>
        </p:txBody>
      </p:sp>
    </p:spTree>
    <p:extLst>
      <p:ext uri="{BB962C8B-B14F-4D97-AF65-F5344CB8AC3E}">
        <p14:creationId xmlns:p14="http://schemas.microsoft.com/office/powerpoint/2010/main" val="14692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F0B9720-ECF2-4517-A1CB-73FF9E52A66A}" type="slidenum">
              <a:rPr lang="en-GB" smtClean="0"/>
              <a:t>1</a:t>
            </a:fld>
            <a:endParaRPr lang="en-GB"/>
          </a:p>
        </p:txBody>
      </p:sp>
    </p:spTree>
    <p:extLst>
      <p:ext uri="{BB962C8B-B14F-4D97-AF65-F5344CB8AC3E}">
        <p14:creationId xmlns:p14="http://schemas.microsoft.com/office/powerpoint/2010/main" val="3076473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F0B9720-ECF2-4517-A1CB-73FF9E52A66A}" type="slidenum">
              <a:rPr lang="en-GB" smtClean="0"/>
              <a:t>10</a:t>
            </a:fld>
            <a:endParaRPr lang="en-GB"/>
          </a:p>
        </p:txBody>
      </p:sp>
    </p:spTree>
    <p:extLst>
      <p:ext uri="{BB962C8B-B14F-4D97-AF65-F5344CB8AC3E}">
        <p14:creationId xmlns:p14="http://schemas.microsoft.com/office/powerpoint/2010/main" val="2686328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B9720-ECF2-4517-A1CB-73FF9E52A66A}" type="slidenum">
              <a:rPr lang="en-GB" smtClean="0"/>
              <a:t>11</a:t>
            </a:fld>
            <a:endParaRPr lang="en-GB"/>
          </a:p>
        </p:txBody>
      </p:sp>
    </p:spTree>
    <p:extLst>
      <p:ext uri="{BB962C8B-B14F-4D97-AF65-F5344CB8AC3E}">
        <p14:creationId xmlns:p14="http://schemas.microsoft.com/office/powerpoint/2010/main" val="1874127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B9720-ECF2-4517-A1CB-73FF9E52A66A}" type="slidenum">
              <a:rPr lang="en-GB" smtClean="0"/>
              <a:t>12</a:t>
            </a:fld>
            <a:endParaRPr lang="en-GB"/>
          </a:p>
        </p:txBody>
      </p:sp>
    </p:spTree>
    <p:extLst>
      <p:ext uri="{BB962C8B-B14F-4D97-AF65-F5344CB8AC3E}">
        <p14:creationId xmlns:p14="http://schemas.microsoft.com/office/powerpoint/2010/main" val="386799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DF0B9720-ECF2-4517-A1CB-73FF9E52A66A}" type="slidenum">
              <a:rPr lang="en-GB" smtClean="0"/>
              <a:t>13</a:t>
            </a:fld>
            <a:endParaRPr lang="en-GB"/>
          </a:p>
        </p:txBody>
      </p:sp>
    </p:spTree>
    <p:extLst>
      <p:ext uri="{BB962C8B-B14F-4D97-AF65-F5344CB8AC3E}">
        <p14:creationId xmlns:p14="http://schemas.microsoft.com/office/powerpoint/2010/main" val="4219834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B9720-ECF2-4517-A1CB-73FF9E52A66A}" type="slidenum">
              <a:rPr lang="en-GB" smtClean="0"/>
              <a:t>2</a:t>
            </a:fld>
            <a:endParaRPr lang="en-GB"/>
          </a:p>
        </p:txBody>
      </p:sp>
    </p:spTree>
    <p:extLst>
      <p:ext uri="{BB962C8B-B14F-4D97-AF65-F5344CB8AC3E}">
        <p14:creationId xmlns:p14="http://schemas.microsoft.com/office/powerpoint/2010/main" val="2196943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GB"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DF0B9720-ECF2-4517-A1CB-73FF9E52A66A}" type="slidenum">
              <a:rPr lang="en-GB" smtClean="0"/>
              <a:t>3</a:t>
            </a:fld>
            <a:endParaRPr lang="en-GB"/>
          </a:p>
        </p:txBody>
      </p:sp>
    </p:spTree>
    <p:extLst>
      <p:ext uri="{BB962C8B-B14F-4D97-AF65-F5344CB8AC3E}">
        <p14:creationId xmlns:p14="http://schemas.microsoft.com/office/powerpoint/2010/main" val="136467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B9720-ECF2-4517-A1CB-73FF9E52A66A}" type="slidenum">
              <a:rPr lang="en-GB" smtClean="0"/>
              <a:t>4</a:t>
            </a:fld>
            <a:endParaRPr lang="en-GB"/>
          </a:p>
        </p:txBody>
      </p:sp>
    </p:spTree>
    <p:extLst>
      <p:ext uri="{BB962C8B-B14F-4D97-AF65-F5344CB8AC3E}">
        <p14:creationId xmlns:p14="http://schemas.microsoft.com/office/powerpoint/2010/main" val="136077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0B9720-ECF2-4517-A1CB-73FF9E52A66A}" type="slidenum">
              <a:rPr lang="en-GB" smtClean="0"/>
              <a:t>5</a:t>
            </a:fld>
            <a:endParaRPr lang="en-GB"/>
          </a:p>
        </p:txBody>
      </p:sp>
    </p:spTree>
    <p:extLst>
      <p:ext uri="{BB962C8B-B14F-4D97-AF65-F5344CB8AC3E}">
        <p14:creationId xmlns:p14="http://schemas.microsoft.com/office/powerpoint/2010/main" val="2410270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GB" sz="18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DF0B9720-ECF2-4517-A1CB-73FF9E52A66A}" type="slidenum">
              <a:rPr lang="en-GB" smtClean="0"/>
              <a:t>6</a:t>
            </a:fld>
            <a:endParaRPr lang="en-GB"/>
          </a:p>
        </p:txBody>
      </p:sp>
    </p:spTree>
    <p:extLst>
      <p:ext uri="{BB962C8B-B14F-4D97-AF65-F5344CB8AC3E}">
        <p14:creationId xmlns:p14="http://schemas.microsoft.com/office/powerpoint/2010/main" val="2656771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GB" sz="12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DF0B9720-ECF2-4517-A1CB-73FF9E52A66A}" type="slidenum">
              <a:rPr lang="en-GB" smtClean="0"/>
              <a:t>7</a:t>
            </a:fld>
            <a:endParaRPr lang="en-GB"/>
          </a:p>
        </p:txBody>
      </p:sp>
    </p:spTree>
    <p:extLst>
      <p:ext uri="{BB962C8B-B14F-4D97-AF65-F5344CB8AC3E}">
        <p14:creationId xmlns:p14="http://schemas.microsoft.com/office/powerpoint/2010/main" val="190062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GB" dirty="0"/>
          </a:p>
        </p:txBody>
      </p:sp>
      <p:sp>
        <p:nvSpPr>
          <p:cNvPr id="4" name="Slide Number Placeholder 3"/>
          <p:cNvSpPr>
            <a:spLocks noGrp="1"/>
          </p:cNvSpPr>
          <p:nvPr>
            <p:ph type="sldNum" sz="quarter" idx="5"/>
          </p:nvPr>
        </p:nvSpPr>
        <p:spPr/>
        <p:txBody>
          <a:bodyPr/>
          <a:lstStyle/>
          <a:p>
            <a:fld id="{DF0B9720-ECF2-4517-A1CB-73FF9E52A66A}" type="slidenum">
              <a:rPr lang="en-GB" smtClean="0"/>
              <a:t>8</a:t>
            </a:fld>
            <a:endParaRPr lang="en-GB"/>
          </a:p>
        </p:txBody>
      </p:sp>
    </p:spTree>
    <p:extLst>
      <p:ext uri="{BB962C8B-B14F-4D97-AF65-F5344CB8AC3E}">
        <p14:creationId xmlns:p14="http://schemas.microsoft.com/office/powerpoint/2010/main" val="3266337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F0B9720-ECF2-4517-A1CB-73FF9E52A66A}" type="slidenum">
              <a:rPr lang="en-GB" smtClean="0"/>
              <a:t>9</a:t>
            </a:fld>
            <a:endParaRPr lang="en-GB"/>
          </a:p>
        </p:txBody>
      </p:sp>
    </p:spTree>
    <p:extLst>
      <p:ext uri="{BB962C8B-B14F-4D97-AF65-F5344CB8AC3E}">
        <p14:creationId xmlns:p14="http://schemas.microsoft.com/office/powerpoint/2010/main" val="436225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2310D-AFC6-BDA0-CFF3-A3AAC508F2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C6C46CC-E77D-93CC-C0B2-D9A7E0299D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0D7CC0F-0B17-11CF-74A0-9DE07966E4F5}"/>
              </a:ext>
            </a:extLst>
          </p:cNvPr>
          <p:cNvSpPr>
            <a:spLocks noGrp="1"/>
          </p:cNvSpPr>
          <p:nvPr>
            <p:ph type="dt" sz="half" idx="10"/>
          </p:nvPr>
        </p:nvSpPr>
        <p:spPr/>
        <p:txBody>
          <a:bodyPr/>
          <a:lstStyle/>
          <a:p>
            <a:fld id="{5E7AA473-D82F-4EFF-9DF7-AE6D83C51288}" type="datetime1">
              <a:rPr lang="en-US" smtClean="0"/>
              <a:t>11/25/2023</a:t>
            </a:fld>
            <a:endParaRPr lang="en-US"/>
          </a:p>
        </p:txBody>
      </p:sp>
      <p:sp>
        <p:nvSpPr>
          <p:cNvPr id="5" name="Footer Placeholder 4">
            <a:extLst>
              <a:ext uri="{FF2B5EF4-FFF2-40B4-BE49-F238E27FC236}">
                <a16:creationId xmlns:a16="http://schemas.microsoft.com/office/drawing/2014/main" id="{637BFE09-3CDB-BB74-618C-EDE962B09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C1E31-46A1-75CC-0B7A-30BC9CBCC28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74286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F969-79EA-889C-6A1F-F581282BDAC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B817C87-52B0-12C1-0175-0E7F7DDA15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2F33E5B-2C27-D217-435B-A166F181BF29}"/>
              </a:ext>
            </a:extLst>
          </p:cNvPr>
          <p:cNvSpPr>
            <a:spLocks noGrp="1"/>
          </p:cNvSpPr>
          <p:nvPr>
            <p:ph type="dt" sz="half" idx="10"/>
          </p:nvPr>
        </p:nvSpPr>
        <p:spPr/>
        <p:txBody>
          <a:bodyPr/>
          <a:lstStyle/>
          <a:p>
            <a:fld id="{1E12F1F0-FE2D-4C1C-B320-8CB9BE735F0F}" type="datetime1">
              <a:rPr lang="en-US" smtClean="0"/>
              <a:t>11/25/2023</a:t>
            </a:fld>
            <a:endParaRPr lang="en-US"/>
          </a:p>
        </p:txBody>
      </p:sp>
      <p:sp>
        <p:nvSpPr>
          <p:cNvPr id="5" name="Footer Placeholder 4">
            <a:extLst>
              <a:ext uri="{FF2B5EF4-FFF2-40B4-BE49-F238E27FC236}">
                <a16:creationId xmlns:a16="http://schemas.microsoft.com/office/drawing/2014/main" id="{A9FABA82-603D-32DF-63C5-CF9596731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4F298-4CB7-F3CA-BE8D-42B8119062B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68080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43BBA8-89EA-6424-4B4C-1F14F6286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50F1B4-9252-EACB-F0BF-A22BD36D91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DB24631-D91A-25CC-A1AD-BA5E4B714B90}"/>
              </a:ext>
            </a:extLst>
          </p:cNvPr>
          <p:cNvSpPr>
            <a:spLocks noGrp="1"/>
          </p:cNvSpPr>
          <p:nvPr>
            <p:ph type="dt" sz="half" idx="10"/>
          </p:nvPr>
        </p:nvSpPr>
        <p:spPr/>
        <p:txBody>
          <a:bodyPr/>
          <a:lstStyle/>
          <a:p>
            <a:fld id="{2CF1B96C-10FD-4EBC-9029-9652B7535D02}" type="datetime1">
              <a:rPr lang="en-US" smtClean="0"/>
              <a:t>11/25/2023</a:t>
            </a:fld>
            <a:endParaRPr lang="en-US"/>
          </a:p>
        </p:txBody>
      </p:sp>
      <p:sp>
        <p:nvSpPr>
          <p:cNvPr id="5" name="Footer Placeholder 4">
            <a:extLst>
              <a:ext uri="{FF2B5EF4-FFF2-40B4-BE49-F238E27FC236}">
                <a16:creationId xmlns:a16="http://schemas.microsoft.com/office/drawing/2014/main" id="{09AFD2BC-3C08-867B-10E6-2F7F5DCB08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2998E-5095-34D5-CCCF-14CC846AFBED}"/>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1189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AFAC-1A06-EEC3-FCBC-D52510EDB4B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22C1654-8068-C5AB-50C3-30DE9C538C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025222-304B-1AC3-C542-7748A4D89328}"/>
              </a:ext>
            </a:extLst>
          </p:cNvPr>
          <p:cNvSpPr>
            <a:spLocks noGrp="1"/>
          </p:cNvSpPr>
          <p:nvPr>
            <p:ph type="dt" sz="half" idx="10"/>
          </p:nvPr>
        </p:nvSpPr>
        <p:spPr/>
        <p:txBody>
          <a:bodyPr/>
          <a:lstStyle/>
          <a:p>
            <a:fld id="{14878474-CC00-4A95-9D50-A41C12D1EEC4}" type="datetime1">
              <a:rPr lang="en-US" smtClean="0"/>
              <a:t>11/25/2023</a:t>
            </a:fld>
            <a:endParaRPr lang="en-US"/>
          </a:p>
        </p:txBody>
      </p:sp>
      <p:sp>
        <p:nvSpPr>
          <p:cNvPr id="5" name="Footer Placeholder 4">
            <a:extLst>
              <a:ext uri="{FF2B5EF4-FFF2-40B4-BE49-F238E27FC236}">
                <a16:creationId xmlns:a16="http://schemas.microsoft.com/office/drawing/2014/main" id="{754CFBC9-BFEF-362A-99C4-BDFE9D6AC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16B7F-9F13-B1CC-3545-AE3795308BDD}"/>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0722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7451F-7C93-BDBD-2C68-422294C787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4DCD5D8-6DC7-E585-8514-304D51C15C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B6A98B-7973-56DA-1EEB-3F9B4541435F}"/>
              </a:ext>
            </a:extLst>
          </p:cNvPr>
          <p:cNvSpPr>
            <a:spLocks noGrp="1"/>
          </p:cNvSpPr>
          <p:nvPr>
            <p:ph type="dt" sz="half" idx="10"/>
          </p:nvPr>
        </p:nvSpPr>
        <p:spPr/>
        <p:txBody>
          <a:bodyPr/>
          <a:lstStyle/>
          <a:p>
            <a:fld id="{7F38C8B4-7FBB-408F-BDB9-F0496874AFB2}" type="datetime1">
              <a:rPr lang="en-US" smtClean="0"/>
              <a:t>11/25/2023</a:t>
            </a:fld>
            <a:endParaRPr lang="en-US"/>
          </a:p>
        </p:txBody>
      </p:sp>
      <p:sp>
        <p:nvSpPr>
          <p:cNvPr id="5" name="Footer Placeholder 4">
            <a:extLst>
              <a:ext uri="{FF2B5EF4-FFF2-40B4-BE49-F238E27FC236}">
                <a16:creationId xmlns:a16="http://schemas.microsoft.com/office/drawing/2014/main" id="{F663572D-F45D-720D-F2D5-EDC18EE53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7538F1-C97B-FE04-79C8-BDBBC7CDCA34}"/>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66524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74FA-9CD9-FAC7-5D07-05D07B6CF2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71DC75A-8610-CAA1-88FC-54EEA49623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5D40BE4-23F3-74B6-6390-96B78EABDB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1743E21-AC39-BFA1-5056-2A0EEABD1DAD}"/>
              </a:ext>
            </a:extLst>
          </p:cNvPr>
          <p:cNvSpPr>
            <a:spLocks noGrp="1"/>
          </p:cNvSpPr>
          <p:nvPr>
            <p:ph type="dt" sz="half" idx="10"/>
          </p:nvPr>
        </p:nvSpPr>
        <p:spPr/>
        <p:txBody>
          <a:bodyPr/>
          <a:lstStyle/>
          <a:p>
            <a:fld id="{2BB8EE20-A5E2-47D3-8F6D-A2BA7AB2E093}" type="datetime1">
              <a:rPr lang="en-US" smtClean="0"/>
              <a:t>11/25/2023</a:t>
            </a:fld>
            <a:endParaRPr lang="en-US"/>
          </a:p>
        </p:txBody>
      </p:sp>
      <p:sp>
        <p:nvSpPr>
          <p:cNvPr id="6" name="Footer Placeholder 5">
            <a:extLst>
              <a:ext uri="{FF2B5EF4-FFF2-40B4-BE49-F238E27FC236}">
                <a16:creationId xmlns:a16="http://schemas.microsoft.com/office/drawing/2014/main" id="{9A94336E-DDAE-1404-6AB1-72AE7E215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00BD46-23DD-AC05-A774-34676B5707D3}"/>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51083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C01A-3251-85AA-CDF1-3AA577A7FCC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94443EB-597E-8368-0156-185361D18C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E17AF3-F815-A426-9822-4EF35C8AFA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36F24AE-6FAF-B74A-B6CA-5513DA8B9C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AFC86E-BC85-4314-82E6-BC4A71ABD2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CB321EB-98EE-37AE-F7B6-B45092BB692F}"/>
              </a:ext>
            </a:extLst>
          </p:cNvPr>
          <p:cNvSpPr>
            <a:spLocks noGrp="1"/>
          </p:cNvSpPr>
          <p:nvPr>
            <p:ph type="dt" sz="half" idx="10"/>
          </p:nvPr>
        </p:nvSpPr>
        <p:spPr/>
        <p:txBody>
          <a:bodyPr/>
          <a:lstStyle/>
          <a:p>
            <a:fld id="{3382CF99-132F-413F-B7EF-71A5C33F2ED6}" type="datetime1">
              <a:rPr lang="en-US" smtClean="0"/>
              <a:t>11/25/2023</a:t>
            </a:fld>
            <a:endParaRPr lang="en-US"/>
          </a:p>
        </p:txBody>
      </p:sp>
      <p:sp>
        <p:nvSpPr>
          <p:cNvPr id="8" name="Footer Placeholder 7">
            <a:extLst>
              <a:ext uri="{FF2B5EF4-FFF2-40B4-BE49-F238E27FC236}">
                <a16:creationId xmlns:a16="http://schemas.microsoft.com/office/drawing/2014/main" id="{86E6593E-CE70-5445-E2DF-2A6A140C6A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2A5713-D814-F30B-E0E2-367B05C5C217}"/>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9847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CC4C-0146-1B34-9B08-78B9715BB17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3215B1B-A0E0-EA45-BAE3-E019FE96D316}"/>
              </a:ext>
            </a:extLst>
          </p:cNvPr>
          <p:cNvSpPr>
            <a:spLocks noGrp="1"/>
          </p:cNvSpPr>
          <p:nvPr>
            <p:ph type="dt" sz="half" idx="10"/>
          </p:nvPr>
        </p:nvSpPr>
        <p:spPr/>
        <p:txBody>
          <a:bodyPr/>
          <a:lstStyle/>
          <a:p>
            <a:fld id="{1F17AE06-98E0-4D9F-A059-92C3548821BB}" type="datetime1">
              <a:rPr lang="en-US" smtClean="0"/>
              <a:t>11/25/2023</a:t>
            </a:fld>
            <a:endParaRPr lang="en-US"/>
          </a:p>
        </p:txBody>
      </p:sp>
      <p:sp>
        <p:nvSpPr>
          <p:cNvPr id="4" name="Footer Placeholder 3">
            <a:extLst>
              <a:ext uri="{FF2B5EF4-FFF2-40B4-BE49-F238E27FC236}">
                <a16:creationId xmlns:a16="http://schemas.microsoft.com/office/drawing/2014/main" id="{2AF9A84E-F4AB-E756-54B6-A13A4DCDCD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DD252B-1AF3-9289-7160-9544C6B6E43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94764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8321B6-429C-DACC-5BDF-4729443B1704}"/>
              </a:ext>
            </a:extLst>
          </p:cNvPr>
          <p:cNvSpPr>
            <a:spLocks noGrp="1"/>
          </p:cNvSpPr>
          <p:nvPr>
            <p:ph type="dt" sz="half" idx="10"/>
          </p:nvPr>
        </p:nvSpPr>
        <p:spPr/>
        <p:txBody>
          <a:bodyPr/>
          <a:lstStyle/>
          <a:p>
            <a:fld id="{FFBA00CA-3DDC-4705-B840-978EF5EA0707}" type="datetime1">
              <a:rPr lang="en-US" smtClean="0"/>
              <a:t>11/25/2023</a:t>
            </a:fld>
            <a:endParaRPr lang="en-US"/>
          </a:p>
        </p:txBody>
      </p:sp>
      <p:sp>
        <p:nvSpPr>
          <p:cNvPr id="3" name="Footer Placeholder 2">
            <a:extLst>
              <a:ext uri="{FF2B5EF4-FFF2-40B4-BE49-F238E27FC236}">
                <a16:creationId xmlns:a16="http://schemas.microsoft.com/office/drawing/2014/main" id="{81211773-CC7E-D3BC-D404-F4C321D2D3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304E2D-7224-5D71-B8CF-5060FBE97BC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44584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49DB-DA21-D97F-5BD9-9D28DB7EE1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AA8368C-962D-4EBD-4F17-DC18DD44DA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4CB975F-2B6E-04DE-55EF-671E6896B5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4ED4F5-B9A5-12B6-F4C0-E3B17EAB78ED}"/>
              </a:ext>
            </a:extLst>
          </p:cNvPr>
          <p:cNvSpPr>
            <a:spLocks noGrp="1"/>
          </p:cNvSpPr>
          <p:nvPr>
            <p:ph type="dt" sz="half" idx="10"/>
          </p:nvPr>
        </p:nvSpPr>
        <p:spPr/>
        <p:txBody>
          <a:bodyPr/>
          <a:lstStyle/>
          <a:p>
            <a:fld id="{FC366D49-0BBA-4C5A-AD96-6448CA63451A}" type="datetime1">
              <a:rPr lang="en-US" smtClean="0"/>
              <a:t>11/25/2023</a:t>
            </a:fld>
            <a:endParaRPr lang="en-US"/>
          </a:p>
        </p:txBody>
      </p:sp>
      <p:sp>
        <p:nvSpPr>
          <p:cNvPr id="6" name="Footer Placeholder 5">
            <a:extLst>
              <a:ext uri="{FF2B5EF4-FFF2-40B4-BE49-F238E27FC236}">
                <a16:creationId xmlns:a16="http://schemas.microsoft.com/office/drawing/2014/main" id="{C3151B95-D604-4FAB-F264-2776481B6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75D283-FFDD-F6CD-CBFA-A0055E57B395}"/>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27299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FB035-21CB-FC4B-20AA-B61D5E34AF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69EA6C5-C310-35BA-1335-80A85D236E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0C683EB-D6DD-A221-B660-516EC537F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B0273F-AC64-DD57-AEC3-EB412C75F92B}"/>
              </a:ext>
            </a:extLst>
          </p:cNvPr>
          <p:cNvSpPr>
            <a:spLocks noGrp="1"/>
          </p:cNvSpPr>
          <p:nvPr>
            <p:ph type="dt" sz="half" idx="10"/>
          </p:nvPr>
        </p:nvSpPr>
        <p:spPr/>
        <p:txBody>
          <a:bodyPr/>
          <a:lstStyle/>
          <a:p>
            <a:fld id="{4F4EB293-A316-472D-A8B4-6947CF1A12B7}" type="datetime1">
              <a:rPr lang="en-US" smtClean="0"/>
              <a:t>11/25/2023</a:t>
            </a:fld>
            <a:endParaRPr lang="en-US"/>
          </a:p>
        </p:txBody>
      </p:sp>
      <p:sp>
        <p:nvSpPr>
          <p:cNvPr id="6" name="Footer Placeholder 5">
            <a:extLst>
              <a:ext uri="{FF2B5EF4-FFF2-40B4-BE49-F238E27FC236}">
                <a16:creationId xmlns:a16="http://schemas.microsoft.com/office/drawing/2014/main" id="{D8528ECE-D645-3704-0A6D-9214BADD12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A30491-EAB0-8C52-1406-4B4743B7854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65400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B7C690-0BFE-E48C-D7F7-475124A317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07A63A4-4E91-0CD5-2847-F0B1F49F5B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D3589D-F77A-12A4-1370-EC6A8A98B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4BCCD4-CEB1-405B-A443-DD9CBCBEA552}" type="datetime1">
              <a:rPr lang="en-US" smtClean="0"/>
              <a:t>11/25/2023</a:t>
            </a:fld>
            <a:endParaRPr lang="en-US"/>
          </a:p>
        </p:txBody>
      </p:sp>
      <p:sp>
        <p:nvSpPr>
          <p:cNvPr id="5" name="Footer Placeholder 4">
            <a:extLst>
              <a:ext uri="{FF2B5EF4-FFF2-40B4-BE49-F238E27FC236}">
                <a16:creationId xmlns:a16="http://schemas.microsoft.com/office/drawing/2014/main" id="{D52EECCF-8F11-BD34-63B3-6D97DCCCFE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E9688B5-D839-5165-B5AF-592CF037EA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F98CC-160E-494C-8C3C-8CDC5FA257DE}" type="slidenum">
              <a:rPr lang="en-US" smtClean="0"/>
              <a:pPr/>
              <a:t>‹#›</a:t>
            </a:fld>
            <a:endParaRPr lang="en-US" dirty="0"/>
          </a:p>
        </p:txBody>
      </p:sp>
    </p:spTree>
    <p:extLst>
      <p:ext uri="{BB962C8B-B14F-4D97-AF65-F5344CB8AC3E}">
        <p14:creationId xmlns:p14="http://schemas.microsoft.com/office/powerpoint/2010/main" val="3214416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2.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7.png"/><Relationship Id="rId5" Type="http://schemas.openxmlformats.org/officeDocument/2006/relationships/image" Target="../media/image40.png"/><Relationship Id="rId10" Type="http://schemas.openxmlformats.org/officeDocument/2006/relationships/image" Target="../media/image54.svg"/><Relationship Id="rId4" Type="http://schemas.openxmlformats.org/officeDocument/2006/relationships/image" Target="../media/image42.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8.jpg"/><Relationship Id="rId5" Type="http://schemas.openxmlformats.org/officeDocument/2006/relationships/image" Target="../media/image57.jp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lthub.ubc.ca/guides/github-instructor-guide/" TargetMode="External"/><Relationship Id="rId5" Type="http://schemas.openxmlformats.org/officeDocument/2006/relationships/image" Target="../media/image60.png"/><Relationship Id="rId4" Type="http://schemas.openxmlformats.org/officeDocument/2006/relationships/hyperlink" Target="https://svgsilh.com/image/2446228.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image" Target="../media/image1.png"/><Relationship Id="rId12"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QuickStyle" Target="../diagrams/quickStyle1.xml"/><Relationship Id="rId5" Type="http://schemas.openxmlformats.org/officeDocument/2006/relationships/image" Target="../media/image5.png"/><Relationship Id="rId10" Type="http://schemas.openxmlformats.org/officeDocument/2006/relationships/diagramLayout" Target="../diagrams/layout1.xml"/><Relationship Id="rId4" Type="http://schemas.openxmlformats.org/officeDocument/2006/relationships/image" Target="../media/image4.emf"/><Relationship Id="rId9" Type="http://schemas.openxmlformats.org/officeDocument/2006/relationships/diagramData" Target="../diagrams/data1.xml"/><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1.png"/><Relationship Id="rId5" Type="http://schemas.openxmlformats.org/officeDocument/2006/relationships/image" Target="../media/image23.png"/><Relationship Id="rId15" Type="http://schemas.openxmlformats.org/officeDocument/2006/relationships/image" Target="../media/image31.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1.png"/><Relationship Id="rId5" Type="http://schemas.openxmlformats.org/officeDocument/2006/relationships/image" Target="../media/image23.png"/><Relationship Id="rId15" Type="http://schemas.openxmlformats.org/officeDocument/2006/relationships/image" Target="../media/image31.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B8B396-755A-A569-202A-414F1FBA4BA1}"/>
              </a:ext>
            </a:extLst>
          </p:cNvPr>
          <p:cNvSpPr>
            <a:spLocks noGrp="1"/>
          </p:cNvSpPr>
          <p:nvPr>
            <p:ph type="ctrTitle"/>
          </p:nvPr>
        </p:nvSpPr>
        <p:spPr>
          <a:xfrm>
            <a:off x="645064" y="525982"/>
            <a:ext cx="4282983" cy="1200361"/>
          </a:xfrm>
        </p:spPr>
        <p:txBody>
          <a:bodyPr vert="horz" lIns="91440" tIns="45720" rIns="91440" bIns="45720" rtlCol="0" anchor="b">
            <a:normAutofit/>
          </a:bodyPr>
          <a:lstStyle/>
          <a:p>
            <a:pPr algn="l"/>
            <a:r>
              <a:rPr lang="en-US" sz="3300" kern="1200">
                <a:solidFill>
                  <a:schemeClr val="tx1"/>
                </a:solidFill>
                <a:latin typeface="+mj-lt"/>
                <a:ea typeface="+mj-ea"/>
                <a:cs typeface="+mj-cs"/>
              </a:rPr>
              <a:t>Incremental Data Loading into Delta Lake</a:t>
            </a:r>
          </a:p>
        </p:txBody>
      </p:sp>
      <p:sp>
        <p:nvSpPr>
          <p:cNvPr id="1033" name="Rectangle 10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82AEEAC5-3B02-9AAA-7EED-9A24F6F73B48}"/>
              </a:ext>
            </a:extLst>
          </p:cNvPr>
          <p:cNvSpPr txBox="1">
            <a:spLocks/>
          </p:cNvSpPr>
          <p:nvPr/>
        </p:nvSpPr>
        <p:spPr>
          <a:xfrm>
            <a:off x="4127359" y="6327764"/>
            <a:ext cx="5040785" cy="207184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sp>
        <p:nvSpPr>
          <p:cNvPr id="3" name="Subtitle 2">
            <a:extLst>
              <a:ext uri="{FF2B5EF4-FFF2-40B4-BE49-F238E27FC236}">
                <a16:creationId xmlns:a16="http://schemas.microsoft.com/office/drawing/2014/main" id="{3870C750-841A-D3D3-6039-42821DE62B03}"/>
              </a:ext>
            </a:extLst>
          </p:cNvPr>
          <p:cNvSpPr>
            <a:spLocks noGrp="1"/>
          </p:cNvSpPr>
          <p:nvPr>
            <p:ph type="subTitle" idx="1"/>
          </p:nvPr>
        </p:nvSpPr>
        <p:spPr>
          <a:xfrm>
            <a:off x="5987738" y="3580425"/>
            <a:ext cx="2536382" cy="1138258"/>
          </a:xfrm>
        </p:spPr>
        <p:txBody>
          <a:bodyPr vert="horz" lIns="91440" tIns="45720" rIns="91440" bIns="45720" rtlCol="0" anchor="t">
            <a:normAutofit fontScale="85000" lnSpcReduction="20000"/>
          </a:bodyPr>
          <a:lstStyle/>
          <a:p>
            <a:pPr defTabSz="457200">
              <a:spcBef>
                <a:spcPts val="500"/>
              </a:spcBef>
            </a:pPr>
            <a:r>
              <a:rPr lang="en-US" sz="1700" kern="1200">
                <a:solidFill>
                  <a:schemeClr val="tx1"/>
                </a:solidFill>
                <a:latin typeface="+mn-lt"/>
                <a:ea typeface="+mn-ea"/>
                <a:cs typeface="+mn-cs"/>
              </a:rPr>
              <a:t>Manage big data efficiently by loading only new or changed data into the system, hence saving time and resources.</a:t>
            </a:r>
          </a:p>
          <a:p>
            <a:pPr defTabSz="457200">
              <a:spcBef>
                <a:spcPts val="500"/>
              </a:spcBef>
            </a:pPr>
            <a:br>
              <a:rPr lang="en-US" sz="1700" kern="1200">
                <a:solidFill>
                  <a:schemeClr val="tx1"/>
                </a:solidFill>
                <a:latin typeface="+mn-lt"/>
                <a:ea typeface="+mn-ea"/>
                <a:cs typeface="+mn-cs"/>
              </a:rPr>
            </a:br>
            <a:r>
              <a:rPr lang="en-US" sz="1700" kern="1200">
                <a:solidFill>
                  <a:schemeClr val="tx1"/>
                </a:solidFill>
                <a:latin typeface="+mn-lt"/>
                <a:ea typeface="+mn-ea"/>
                <a:cs typeface="+mn-cs"/>
              </a:rPr>
              <a:t>19-Nov-23(v2)</a:t>
            </a:r>
            <a:endParaRPr lang="en-US" sz="1700"/>
          </a:p>
        </p:txBody>
      </p:sp>
      <p:pic>
        <p:nvPicPr>
          <p:cNvPr id="1026" name="Picture 2" descr="Home | Delta Lake">
            <a:extLst>
              <a:ext uri="{FF2B5EF4-FFF2-40B4-BE49-F238E27FC236}">
                <a16:creationId xmlns:a16="http://schemas.microsoft.com/office/drawing/2014/main" id="{A9991A5A-1589-6A70-2631-B65CC8223A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79377" y="1906446"/>
            <a:ext cx="2536379" cy="2460288"/>
          </a:xfrm>
          <a:prstGeom prst="rect">
            <a:avLst/>
          </a:prstGeom>
          <a:noFill/>
          <a:extLst>
            <a:ext uri="{909E8E84-426E-40DD-AFC4-6F175D3DCCD1}">
              <a14:hiddenFill xmlns:a14="http://schemas.microsoft.com/office/drawing/2010/main">
                <a:solidFill>
                  <a:srgbClr val="FFFFFF"/>
                </a:solidFill>
              </a14:hiddenFill>
            </a:ext>
          </a:extLst>
        </p:spPr>
      </p:pic>
      <p:sp>
        <p:nvSpPr>
          <p:cNvPr id="31" name="Subtitle 2">
            <a:extLst>
              <a:ext uri="{FF2B5EF4-FFF2-40B4-BE49-F238E27FC236}">
                <a16:creationId xmlns:a16="http://schemas.microsoft.com/office/drawing/2014/main" id="{541A213E-45BF-5F5E-33D6-50EA6D192AA0}"/>
              </a:ext>
            </a:extLst>
          </p:cNvPr>
          <p:cNvSpPr txBox="1">
            <a:spLocks/>
          </p:cNvSpPr>
          <p:nvPr/>
        </p:nvSpPr>
        <p:spPr>
          <a:xfrm>
            <a:off x="9064875" y="4349632"/>
            <a:ext cx="2536379" cy="246028"/>
          </a:xfrm>
          <a:prstGeom prst="rect">
            <a:avLst/>
          </a:prstGeom>
          <a:solidFill>
            <a:srgbClr val="000000">
              <a:alpha val="50000"/>
            </a:srgbClr>
          </a:solidFill>
          <a:ln>
            <a:noFill/>
          </a:ln>
        </p:spPr>
        <p:txBody>
          <a:bodyPr vert="horz" wrap="square"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defTabSz="457200">
              <a:spcBef>
                <a:spcPts val="500"/>
              </a:spcBef>
            </a:pPr>
            <a:r>
              <a:rPr lang="en-US" sz="650" i="1" kern="1200">
                <a:solidFill>
                  <a:srgbClr val="FFFFFF"/>
                </a:solidFill>
                <a:latin typeface="+mn-lt"/>
                <a:ea typeface="+mn-ea"/>
                <a:cs typeface="+mn-cs"/>
              </a:rPr>
              <a:t>Delta Lake</a:t>
            </a:r>
            <a:endParaRPr lang="en-US" sz="1300">
              <a:solidFill>
                <a:srgbClr val="FFFFFF"/>
              </a:solidFill>
            </a:endParaRPr>
          </a:p>
        </p:txBody>
      </p:sp>
    </p:spTree>
    <p:extLst>
      <p:ext uri="{BB962C8B-B14F-4D97-AF65-F5344CB8AC3E}">
        <p14:creationId xmlns:p14="http://schemas.microsoft.com/office/powerpoint/2010/main" val="139774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D5F6-40B3-2BC2-71D9-A014C102E211}"/>
              </a:ext>
            </a:extLst>
          </p:cNvPr>
          <p:cNvSpPr>
            <a:spLocks noGrp="1"/>
          </p:cNvSpPr>
          <p:nvPr>
            <p:ph type="title"/>
          </p:nvPr>
        </p:nvSpPr>
        <p:spPr>
          <a:xfrm>
            <a:off x="103124" y="-2009492"/>
            <a:ext cx="9474446" cy="4870457"/>
          </a:xfrm>
        </p:spPr>
        <p:txBody>
          <a:bodyPr/>
          <a:lstStyle/>
          <a:p>
            <a:r>
              <a:rPr lang="en-GB" dirty="0"/>
              <a:t>Other methods (Databricks Or Fabric ) </a:t>
            </a:r>
          </a:p>
        </p:txBody>
      </p:sp>
      <p:pic>
        <p:nvPicPr>
          <p:cNvPr id="5" name="Picture 4">
            <a:extLst>
              <a:ext uri="{FF2B5EF4-FFF2-40B4-BE49-F238E27FC236}">
                <a16:creationId xmlns:a16="http://schemas.microsoft.com/office/drawing/2014/main" id="{429B94BC-D3BA-9CC3-C40F-3E604664BD1C}"/>
              </a:ext>
            </a:extLst>
          </p:cNvPr>
          <p:cNvPicPr>
            <a:picLocks noChangeAspect="1"/>
          </p:cNvPicPr>
          <p:nvPr/>
        </p:nvPicPr>
        <p:blipFill>
          <a:blip r:embed="rId3"/>
          <a:stretch>
            <a:fillRect/>
          </a:stretch>
        </p:blipFill>
        <p:spPr>
          <a:xfrm>
            <a:off x="834769" y="4254006"/>
            <a:ext cx="7094835" cy="1767993"/>
          </a:xfrm>
          <a:prstGeom prst="rect">
            <a:avLst/>
          </a:prstGeom>
        </p:spPr>
      </p:pic>
      <p:grpSp>
        <p:nvGrpSpPr>
          <p:cNvPr id="8" name="Group 7">
            <a:extLst>
              <a:ext uri="{FF2B5EF4-FFF2-40B4-BE49-F238E27FC236}">
                <a16:creationId xmlns:a16="http://schemas.microsoft.com/office/drawing/2014/main" id="{9B8400D1-FB99-479E-C0C0-03D9D04BDF2F}"/>
              </a:ext>
            </a:extLst>
          </p:cNvPr>
          <p:cNvGrpSpPr/>
          <p:nvPr/>
        </p:nvGrpSpPr>
        <p:grpSpPr>
          <a:xfrm>
            <a:off x="605117" y="639157"/>
            <a:ext cx="7718612" cy="3331884"/>
            <a:chOff x="1358153" y="850151"/>
            <a:chExt cx="7857008" cy="3767375"/>
          </a:xfrm>
        </p:grpSpPr>
        <p:grpSp>
          <p:nvGrpSpPr>
            <p:cNvPr id="7" name="Group 6">
              <a:extLst>
                <a:ext uri="{FF2B5EF4-FFF2-40B4-BE49-F238E27FC236}">
                  <a16:creationId xmlns:a16="http://schemas.microsoft.com/office/drawing/2014/main" id="{36D4FC2B-7C42-05C4-0606-1B446FF6E15C}"/>
                </a:ext>
              </a:extLst>
            </p:cNvPr>
            <p:cNvGrpSpPr/>
            <p:nvPr/>
          </p:nvGrpSpPr>
          <p:grpSpPr>
            <a:xfrm>
              <a:off x="1358153" y="850151"/>
              <a:ext cx="7857008" cy="3767375"/>
              <a:chOff x="1358153" y="850151"/>
              <a:chExt cx="7857008" cy="3767375"/>
            </a:xfrm>
          </p:grpSpPr>
          <p:grpSp>
            <p:nvGrpSpPr>
              <p:cNvPr id="43" name="Group 42">
                <a:extLst>
                  <a:ext uri="{FF2B5EF4-FFF2-40B4-BE49-F238E27FC236}">
                    <a16:creationId xmlns:a16="http://schemas.microsoft.com/office/drawing/2014/main" id="{79AFB6D3-1930-AA84-240D-0C849562269D}"/>
                  </a:ext>
                </a:extLst>
              </p:cNvPr>
              <p:cNvGrpSpPr/>
              <p:nvPr/>
            </p:nvGrpSpPr>
            <p:grpSpPr>
              <a:xfrm>
                <a:off x="1358153" y="850151"/>
                <a:ext cx="7857008" cy="3767375"/>
                <a:chOff x="53804" y="1921513"/>
                <a:chExt cx="8254983" cy="4113876"/>
              </a:xfrm>
            </p:grpSpPr>
            <p:pic>
              <p:nvPicPr>
                <p:cNvPr id="10" name="Picture 9">
                  <a:extLst>
                    <a:ext uri="{FF2B5EF4-FFF2-40B4-BE49-F238E27FC236}">
                      <a16:creationId xmlns:a16="http://schemas.microsoft.com/office/drawing/2014/main" id="{33138EDF-96CF-6280-AE88-09EBC1D1FFAB}"/>
                    </a:ext>
                  </a:extLst>
                </p:cNvPr>
                <p:cNvPicPr>
                  <a:picLocks noChangeAspect="1"/>
                </p:cNvPicPr>
                <p:nvPr/>
              </p:nvPicPr>
              <p:blipFill>
                <a:blip r:embed="rId4">
                  <a:clrChange>
                    <a:clrFrom>
                      <a:srgbClr val="FFFEF6"/>
                    </a:clrFrom>
                    <a:clrTo>
                      <a:srgbClr val="FFFEF6">
                        <a:alpha val="0"/>
                      </a:srgbClr>
                    </a:clrTo>
                  </a:clrChange>
                </a:blip>
                <a:stretch>
                  <a:fillRect/>
                </a:stretch>
              </p:blipFill>
              <p:spPr>
                <a:xfrm>
                  <a:off x="3140030" y="2423113"/>
                  <a:ext cx="1066949" cy="924054"/>
                </a:xfrm>
                <a:prstGeom prst="rect">
                  <a:avLst/>
                </a:prstGeom>
              </p:spPr>
            </p:pic>
            <p:pic>
              <p:nvPicPr>
                <p:cNvPr id="14" name="Picture 13">
                  <a:extLst>
                    <a:ext uri="{FF2B5EF4-FFF2-40B4-BE49-F238E27FC236}">
                      <a16:creationId xmlns:a16="http://schemas.microsoft.com/office/drawing/2014/main" id="{2796D89B-3376-BED2-3994-AC2BBA37EBC9}"/>
                    </a:ext>
                  </a:extLst>
                </p:cNvPr>
                <p:cNvPicPr>
                  <a:picLocks noChangeAspect="1"/>
                </p:cNvPicPr>
                <p:nvPr/>
              </p:nvPicPr>
              <p:blipFill>
                <a:blip r:embed="rId5">
                  <a:clrChange>
                    <a:clrFrom>
                      <a:srgbClr val="FFFEF6"/>
                    </a:clrFrom>
                    <a:clrTo>
                      <a:srgbClr val="FFFEF6">
                        <a:alpha val="0"/>
                      </a:srgbClr>
                    </a:clrTo>
                  </a:clrChange>
                </a:blip>
                <a:stretch>
                  <a:fillRect/>
                </a:stretch>
              </p:blipFill>
              <p:spPr>
                <a:xfrm>
                  <a:off x="53804" y="3455101"/>
                  <a:ext cx="895475" cy="790685"/>
                </a:xfrm>
                <a:prstGeom prst="rect">
                  <a:avLst/>
                </a:prstGeom>
              </p:spPr>
            </p:pic>
            <p:pic>
              <p:nvPicPr>
                <p:cNvPr id="21" name="Picture 20">
                  <a:extLst>
                    <a:ext uri="{FF2B5EF4-FFF2-40B4-BE49-F238E27FC236}">
                      <a16:creationId xmlns:a16="http://schemas.microsoft.com/office/drawing/2014/main" id="{79B28488-4FA4-96BA-3477-654B66CD4478}"/>
                    </a:ext>
                  </a:extLst>
                </p:cNvPr>
                <p:cNvPicPr>
                  <a:picLocks noChangeAspect="1"/>
                </p:cNvPicPr>
                <p:nvPr/>
              </p:nvPicPr>
              <p:blipFill>
                <a:blip r:embed="rId4">
                  <a:clrChange>
                    <a:clrFrom>
                      <a:srgbClr val="FFFEF6"/>
                    </a:clrFrom>
                    <a:clrTo>
                      <a:srgbClr val="FFFEF6">
                        <a:alpha val="0"/>
                      </a:srgbClr>
                    </a:clrTo>
                  </a:clrChange>
                </a:blip>
                <a:stretch>
                  <a:fillRect/>
                </a:stretch>
              </p:blipFill>
              <p:spPr>
                <a:xfrm>
                  <a:off x="5408865" y="2420544"/>
                  <a:ext cx="1066949" cy="924054"/>
                </a:xfrm>
                <a:prstGeom prst="rect">
                  <a:avLst/>
                </a:prstGeom>
              </p:spPr>
            </p:pic>
            <p:pic>
              <p:nvPicPr>
                <p:cNvPr id="25" name="Picture 24">
                  <a:extLst>
                    <a:ext uri="{FF2B5EF4-FFF2-40B4-BE49-F238E27FC236}">
                      <a16:creationId xmlns:a16="http://schemas.microsoft.com/office/drawing/2014/main" id="{BA135210-305D-4FB5-D467-6A1739F302D0}"/>
                    </a:ext>
                  </a:extLst>
                </p:cNvPr>
                <p:cNvPicPr>
                  <a:picLocks noChangeAspect="1"/>
                </p:cNvPicPr>
                <p:nvPr/>
              </p:nvPicPr>
              <p:blipFill>
                <a:blip r:embed="rId6">
                  <a:clrChange>
                    <a:clrFrom>
                      <a:srgbClr val="FFFEF6"/>
                    </a:clrFrom>
                    <a:clrTo>
                      <a:srgbClr val="FFFEF6">
                        <a:alpha val="0"/>
                      </a:srgbClr>
                    </a:clrTo>
                  </a:clrChange>
                </a:blip>
                <a:stretch>
                  <a:fillRect/>
                </a:stretch>
              </p:blipFill>
              <p:spPr>
                <a:xfrm>
                  <a:off x="217564" y="4697668"/>
                  <a:ext cx="847843" cy="771633"/>
                </a:xfrm>
                <a:prstGeom prst="rect">
                  <a:avLst/>
                </a:prstGeom>
              </p:spPr>
            </p:pic>
            <p:cxnSp>
              <p:nvCxnSpPr>
                <p:cNvPr id="33" name="Connector: Elbow 32">
                  <a:extLst>
                    <a:ext uri="{FF2B5EF4-FFF2-40B4-BE49-F238E27FC236}">
                      <a16:creationId xmlns:a16="http://schemas.microsoft.com/office/drawing/2014/main" id="{E970EF0F-565B-B214-0445-D99336BD6E6C}"/>
                    </a:ext>
                  </a:extLst>
                </p:cNvPr>
                <p:cNvCxnSpPr>
                  <a:cxnSpLocks/>
                  <a:endCxn id="3" idx="1"/>
                </p:cNvCxnSpPr>
                <p:nvPr/>
              </p:nvCxnSpPr>
              <p:spPr>
                <a:xfrm rot="5400000" flipH="1" flipV="1">
                  <a:off x="462861" y="3145017"/>
                  <a:ext cx="746089" cy="300828"/>
                </a:xfrm>
                <a:prstGeom prst="bentConnector2">
                  <a:avLst/>
                </a:prstGeom>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31CE4179-1612-15F9-88C6-391ED1143B45}"/>
                    </a:ext>
                  </a:extLst>
                </p:cNvPr>
                <p:cNvCxnSpPr>
                  <a:cxnSpLocks/>
                </p:cNvCxnSpPr>
                <p:nvPr/>
              </p:nvCxnSpPr>
              <p:spPr>
                <a:xfrm flipV="1">
                  <a:off x="641485" y="4278827"/>
                  <a:ext cx="0" cy="4984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Rectangle 49">
                  <a:extLst>
                    <a:ext uri="{FF2B5EF4-FFF2-40B4-BE49-F238E27FC236}">
                      <a16:creationId xmlns:a16="http://schemas.microsoft.com/office/drawing/2014/main" id="{D725C418-B778-05E7-8128-7C5144020FE4}"/>
                    </a:ext>
                  </a:extLst>
                </p:cNvPr>
                <p:cNvSpPr/>
                <p:nvPr/>
              </p:nvSpPr>
              <p:spPr>
                <a:xfrm>
                  <a:off x="3090279" y="2164556"/>
                  <a:ext cx="5218508" cy="16242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Arrow Connector 51">
                  <a:extLst>
                    <a:ext uri="{FF2B5EF4-FFF2-40B4-BE49-F238E27FC236}">
                      <a16:creationId xmlns:a16="http://schemas.microsoft.com/office/drawing/2014/main" id="{22040211-F914-E989-46B5-6E25EBB3DB8B}"/>
                    </a:ext>
                  </a:extLst>
                </p:cNvPr>
                <p:cNvCxnSpPr>
                  <a:cxnSpLocks/>
                </p:cNvCxnSpPr>
                <p:nvPr/>
              </p:nvCxnSpPr>
              <p:spPr>
                <a:xfrm>
                  <a:off x="5942339" y="3907471"/>
                  <a:ext cx="0" cy="67663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2" name="Title 1">
                  <a:extLst>
                    <a:ext uri="{FF2B5EF4-FFF2-40B4-BE49-F238E27FC236}">
                      <a16:creationId xmlns:a16="http://schemas.microsoft.com/office/drawing/2014/main" id="{213F8195-DF1D-3A2D-7447-18F0DB88D4B5}"/>
                    </a:ext>
                  </a:extLst>
                </p:cNvPr>
                <p:cNvSpPr txBox="1">
                  <a:spLocks/>
                </p:cNvSpPr>
                <p:nvPr/>
              </p:nvSpPr>
              <p:spPr>
                <a:xfrm>
                  <a:off x="5473245" y="4453204"/>
                  <a:ext cx="2024089"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Transform</a:t>
                  </a:r>
                  <a:endParaRPr lang="en-GB" sz="1400" dirty="0"/>
                </a:p>
              </p:txBody>
            </p:sp>
            <p:sp>
              <p:nvSpPr>
                <p:cNvPr id="65" name="Title 1">
                  <a:extLst>
                    <a:ext uri="{FF2B5EF4-FFF2-40B4-BE49-F238E27FC236}">
                      <a16:creationId xmlns:a16="http://schemas.microsoft.com/office/drawing/2014/main" id="{E6B76764-63AB-270F-39DC-BAE108C20100}"/>
                    </a:ext>
                  </a:extLst>
                </p:cNvPr>
                <p:cNvSpPr txBox="1">
                  <a:spLocks/>
                </p:cNvSpPr>
                <p:nvPr/>
              </p:nvSpPr>
              <p:spPr>
                <a:xfrm>
                  <a:off x="3361391" y="3202526"/>
                  <a:ext cx="851104"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Bronze</a:t>
                  </a:r>
                  <a:endParaRPr lang="en-GB" sz="1400" dirty="0"/>
                </a:p>
              </p:txBody>
            </p:sp>
            <p:sp>
              <p:nvSpPr>
                <p:cNvPr id="66" name="Title 1">
                  <a:extLst>
                    <a:ext uri="{FF2B5EF4-FFF2-40B4-BE49-F238E27FC236}">
                      <a16:creationId xmlns:a16="http://schemas.microsoft.com/office/drawing/2014/main" id="{E26DEF4C-5406-D08A-7E75-E8C310B1BAF9}"/>
                    </a:ext>
                  </a:extLst>
                </p:cNvPr>
                <p:cNvSpPr txBox="1">
                  <a:spLocks/>
                </p:cNvSpPr>
                <p:nvPr/>
              </p:nvSpPr>
              <p:spPr>
                <a:xfrm>
                  <a:off x="5712720" y="3231072"/>
                  <a:ext cx="851104"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Silver</a:t>
                  </a:r>
                  <a:endParaRPr lang="en-GB" sz="1400" dirty="0"/>
                </a:p>
              </p:txBody>
            </p:sp>
            <p:sp>
              <p:nvSpPr>
                <p:cNvPr id="67" name="Title 1">
                  <a:extLst>
                    <a:ext uri="{FF2B5EF4-FFF2-40B4-BE49-F238E27FC236}">
                      <a16:creationId xmlns:a16="http://schemas.microsoft.com/office/drawing/2014/main" id="{002ACA10-5A1D-9E8D-2AA2-97E32C21B4EF}"/>
                    </a:ext>
                  </a:extLst>
                </p:cNvPr>
                <p:cNvSpPr txBox="1">
                  <a:spLocks/>
                </p:cNvSpPr>
                <p:nvPr/>
              </p:nvSpPr>
              <p:spPr>
                <a:xfrm>
                  <a:off x="7235176" y="3185196"/>
                  <a:ext cx="851104"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Gold</a:t>
                  </a:r>
                  <a:endParaRPr lang="en-GB" sz="1400" dirty="0"/>
                </a:p>
              </p:txBody>
            </p:sp>
            <p:sp>
              <p:nvSpPr>
                <p:cNvPr id="70" name="Title 1">
                  <a:extLst>
                    <a:ext uri="{FF2B5EF4-FFF2-40B4-BE49-F238E27FC236}">
                      <a16:creationId xmlns:a16="http://schemas.microsoft.com/office/drawing/2014/main" id="{724F98BF-2A84-A45C-CF29-1ED469D18AA5}"/>
                    </a:ext>
                  </a:extLst>
                </p:cNvPr>
                <p:cNvSpPr txBox="1">
                  <a:spLocks/>
                </p:cNvSpPr>
                <p:nvPr/>
              </p:nvSpPr>
              <p:spPr>
                <a:xfrm>
                  <a:off x="3966013" y="2271771"/>
                  <a:ext cx="1976326" cy="566807"/>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CheckPoint</a:t>
                  </a:r>
                  <a:br>
                    <a:rPr lang="nb-NO" sz="1400" dirty="0"/>
                  </a:br>
                  <a:r>
                    <a:rPr lang="nb-NO" sz="1400" dirty="0"/>
                    <a:t>Incremental Load</a:t>
                  </a:r>
                  <a:endParaRPr lang="en-GB" sz="1400" dirty="0"/>
                </a:p>
              </p:txBody>
            </p:sp>
            <p:cxnSp>
              <p:nvCxnSpPr>
                <p:cNvPr id="76" name="Straight Arrow Connector 75">
                  <a:extLst>
                    <a:ext uri="{FF2B5EF4-FFF2-40B4-BE49-F238E27FC236}">
                      <a16:creationId xmlns:a16="http://schemas.microsoft.com/office/drawing/2014/main" id="{B275543E-43B8-8720-2728-A06079B19BB1}"/>
                    </a:ext>
                  </a:extLst>
                </p:cNvPr>
                <p:cNvCxnSpPr>
                  <a:cxnSpLocks/>
                </p:cNvCxnSpPr>
                <p:nvPr/>
              </p:nvCxnSpPr>
              <p:spPr>
                <a:xfrm flipV="1">
                  <a:off x="4262933" y="2999963"/>
                  <a:ext cx="1237755" cy="993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BF07E85D-115D-C06A-6243-3DE4DA8C2BC1}"/>
                    </a:ext>
                  </a:extLst>
                </p:cNvPr>
                <p:cNvCxnSpPr>
                  <a:cxnSpLocks/>
                </p:cNvCxnSpPr>
                <p:nvPr/>
              </p:nvCxnSpPr>
              <p:spPr>
                <a:xfrm>
                  <a:off x="6475814" y="2999963"/>
                  <a:ext cx="5726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7" name="Title 1">
                  <a:extLst>
                    <a:ext uri="{FF2B5EF4-FFF2-40B4-BE49-F238E27FC236}">
                      <a16:creationId xmlns:a16="http://schemas.microsoft.com/office/drawing/2014/main" id="{F5F9AEB9-E2C2-EB30-B3E9-EE3C9A95DAC6}"/>
                    </a:ext>
                  </a:extLst>
                </p:cNvPr>
                <p:cNvSpPr txBox="1">
                  <a:spLocks/>
                </p:cNvSpPr>
                <p:nvPr/>
              </p:nvSpPr>
              <p:spPr>
                <a:xfrm>
                  <a:off x="135791" y="5351467"/>
                  <a:ext cx="1976326" cy="56680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200" dirty="0">
                      <a:solidFill>
                        <a:schemeClr val="accent5">
                          <a:lumMod val="75000"/>
                        </a:schemeClr>
                      </a:solidFill>
                    </a:rPr>
                    <a:t>On-Prem SQL Basesd Sources</a:t>
                  </a:r>
                  <a:endParaRPr lang="en-GB" sz="1200" dirty="0">
                    <a:solidFill>
                      <a:schemeClr val="accent5">
                        <a:lumMod val="75000"/>
                      </a:schemeClr>
                    </a:solidFill>
                  </a:endParaRPr>
                </a:p>
              </p:txBody>
            </p:sp>
            <p:pic>
              <p:nvPicPr>
                <p:cNvPr id="3" name="Picture 2">
                  <a:extLst>
                    <a:ext uri="{FF2B5EF4-FFF2-40B4-BE49-F238E27FC236}">
                      <a16:creationId xmlns:a16="http://schemas.microsoft.com/office/drawing/2014/main" id="{EEC66FE3-F8F0-A2E5-6D4A-5F2021341070}"/>
                    </a:ext>
                  </a:extLst>
                </p:cNvPr>
                <p:cNvPicPr>
                  <a:picLocks noChangeAspect="1"/>
                </p:cNvPicPr>
                <p:nvPr/>
              </p:nvPicPr>
              <p:blipFill>
                <a:blip r:embed="rId6">
                  <a:clrChange>
                    <a:clrFrom>
                      <a:srgbClr val="FFFEF6"/>
                    </a:clrFrom>
                    <a:clrTo>
                      <a:srgbClr val="FFFEF6">
                        <a:alpha val="0"/>
                      </a:srgbClr>
                    </a:clrTo>
                  </a:clrChange>
                </a:blip>
                <a:stretch>
                  <a:fillRect/>
                </a:stretch>
              </p:blipFill>
              <p:spPr>
                <a:xfrm>
                  <a:off x="986319" y="2536569"/>
                  <a:ext cx="847843" cy="771633"/>
                </a:xfrm>
                <a:prstGeom prst="rect">
                  <a:avLst/>
                </a:prstGeom>
              </p:spPr>
            </p:pic>
            <p:sp>
              <p:nvSpPr>
                <p:cNvPr id="12" name="Title 1">
                  <a:extLst>
                    <a:ext uri="{FF2B5EF4-FFF2-40B4-BE49-F238E27FC236}">
                      <a16:creationId xmlns:a16="http://schemas.microsoft.com/office/drawing/2014/main" id="{9E68AF42-9F4C-5E9C-9F9B-8B3A09E9FC34}"/>
                    </a:ext>
                  </a:extLst>
                </p:cNvPr>
                <p:cNvSpPr txBox="1">
                  <a:spLocks/>
                </p:cNvSpPr>
                <p:nvPr/>
              </p:nvSpPr>
              <p:spPr>
                <a:xfrm>
                  <a:off x="1688994" y="2184345"/>
                  <a:ext cx="1185069" cy="56680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AutoLoader</a:t>
                  </a:r>
                  <a:endParaRPr lang="en-GB" sz="1400" dirty="0"/>
                </a:p>
              </p:txBody>
            </p:sp>
            <p:cxnSp>
              <p:nvCxnSpPr>
                <p:cNvPr id="15" name="Straight Arrow Connector 14">
                  <a:extLst>
                    <a:ext uri="{FF2B5EF4-FFF2-40B4-BE49-F238E27FC236}">
                      <a16:creationId xmlns:a16="http://schemas.microsoft.com/office/drawing/2014/main" id="{7667E31D-7DDB-D468-8871-2521C7AC9A90}"/>
                    </a:ext>
                  </a:extLst>
                </p:cNvPr>
                <p:cNvCxnSpPr>
                  <a:cxnSpLocks/>
                </p:cNvCxnSpPr>
                <p:nvPr/>
              </p:nvCxnSpPr>
              <p:spPr>
                <a:xfrm>
                  <a:off x="1834162" y="2922386"/>
                  <a:ext cx="926253"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9" name="Title 1">
                  <a:extLst>
                    <a:ext uri="{FF2B5EF4-FFF2-40B4-BE49-F238E27FC236}">
                      <a16:creationId xmlns:a16="http://schemas.microsoft.com/office/drawing/2014/main" id="{39361777-15C3-4E75-019B-684C70DB42AF}"/>
                    </a:ext>
                  </a:extLst>
                </p:cNvPr>
                <p:cNvSpPr txBox="1">
                  <a:spLocks/>
                </p:cNvSpPr>
                <p:nvPr/>
              </p:nvSpPr>
              <p:spPr>
                <a:xfrm>
                  <a:off x="5599874" y="1921513"/>
                  <a:ext cx="1185069" cy="606066"/>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 DLT</a:t>
                  </a:r>
                  <a:endParaRPr lang="en-GB" sz="1400" dirty="0"/>
                </a:p>
              </p:txBody>
            </p:sp>
            <p:sp>
              <p:nvSpPr>
                <p:cNvPr id="38" name="Title 1">
                  <a:extLst>
                    <a:ext uri="{FF2B5EF4-FFF2-40B4-BE49-F238E27FC236}">
                      <a16:creationId xmlns:a16="http://schemas.microsoft.com/office/drawing/2014/main" id="{6A24273F-56A9-1B3D-42D2-9ECF63FE065D}"/>
                    </a:ext>
                  </a:extLst>
                </p:cNvPr>
                <p:cNvSpPr txBox="1">
                  <a:spLocks/>
                </p:cNvSpPr>
                <p:nvPr/>
              </p:nvSpPr>
              <p:spPr>
                <a:xfrm>
                  <a:off x="964523" y="3092317"/>
                  <a:ext cx="851104"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Landing</a:t>
                  </a:r>
                  <a:endParaRPr lang="en-GB" sz="1400" dirty="0"/>
                </a:p>
              </p:txBody>
            </p:sp>
            <p:sp>
              <p:nvSpPr>
                <p:cNvPr id="39" name="Title 1">
                  <a:extLst>
                    <a:ext uri="{FF2B5EF4-FFF2-40B4-BE49-F238E27FC236}">
                      <a16:creationId xmlns:a16="http://schemas.microsoft.com/office/drawing/2014/main" id="{D69A5876-715A-3F25-6FB5-5C1AED3F284F}"/>
                    </a:ext>
                  </a:extLst>
                </p:cNvPr>
                <p:cNvSpPr txBox="1">
                  <a:spLocks/>
                </p:cNvSpPr>
                <p:nvPr/>
              </p:nvSpPr>
              <p:spPr>
                <a:xfrm>
                  <a:off x="5500688" y="5603619"/>
                  <a:ext cx="2024089"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Databricks</a:t>
                  </a:r>
                  <a:endParaRPr lang="en-GB" sz="1400" dirty="0"/>
                </a:p>
              </p:txBody>
            </p:sp>
            <p:sp>
              <p:nvSpPr>
                <p:cNvPr id="40" name="Rectangle 39" descr="Hike">
                  <a:extLst>
                    <a:ext uri="{FF2B5EF4-FFF2-40B4-BE49-F238E27FC236}">
                      <a16:creationId xmlns:a16="http://schemas.microsoft.com/office/drawing/2014/main" id="{81930EE9-69A5-D310-F4A0-E0D3B4D427F1}"/>
                    </a:ext>
                  </a:extLst>
                </p:cNvPr>
                <p:cNvSpPr/>
                <p:nvPr/>
              </p:nvSpPr>
              <p:spPr>
                <a:xfrm>
                  <a:off x="4507513" y="2958749"/>
                  <a:ext cx="505172" cy="546685"/>
                </a:xfrm>
                <a:prstGeom prst="rect">
                  <a:avLst/>
                </a:prstGeom>
                <a: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000" b="-2000"/>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pic>
              <p:nvPicPr>
                <p:cNvPr id="42" name="Graphic 41" descr="Folder Search with solid fill">
                  <a:extLst>
                    <a:ext uri="{FF2B5EF4-FFF2-40B4-BE49-F238E27FC236}">
                      <a16:creationId xmlns:a16="http://schemas.microsoft.com/office/drawing/2014/main" id="{45280227-9C66-8101-F133-FC7CEE7DC2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99283" y="2904378"/>
                  <a:ext cx="507928" cy="507928"/>
                </a:xfrm>
                <a:prstGeom prst="rect">
                  <a:avLst/>
                </a:prstGeom>
              </p:spPr>
            </p:pic>
          </p:grpSp>
          <p:pic>
            <p:nvPicPr>
              <p:cNvPr id="44" name="Picture 43" descr="A picture containing design&#10;&#10;Description automatically generated with medium confidence">
                <a:extLst>
                  <a:ext uri="{FF2B5EF4-FFF2-40B4-BE49-F238E27FC236}">
                    <a16:creationId xmlns:a16="http://schemas.microsoft.com/office/drawing/2014/main" id="{6181977A-1B8A-7083-D689-814E3FFD55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76952" y="3493398"/>
                <a:ext cx="771696" cy="771696"/>
              </a:xfrm>
              <a:prstGeom prst="rect">
                <a:avLst/>
              </a:prstGeom>
            </p:spPr>
          </p:pic>
        </p:grpSp>
        <p:pic>
          <p:nvPicPr>
            <p:cNvPr id="6" name="Picture 5">
              <a:extLst>
                <a:ext uri="{FF2B5EF4-FFF2-40B4-BE49-F238E27FC236}">
                  <a16:creationId xmlns:a16="http://schemas.microsoft.com/office/drawing/2014/main" id="{28416F85-3DC0-F495-E2CC-B0589235C0D8}"/>
                </a:ext>
              </a:extLst>
            </p:cNvPr>
            <p:cNvPicPr>
              <a:picLocks noChangeAspect="1"/>
            </p:cNvPicPr>
            <p:nvPr/>
          </p:nvPicPr>
          <p:blipFill>
            <a:blip r:embed="rId4">
              <a:clrChange>
                <a:clrFrom>
                  <a:srgbClr val="FFFEF6"/>
                </a:clrFrom>
                <a:clrTo>
                  <a:srgbClr val="FFFEF6">
                    <a:alpha val="0"/>
                  </a:srgbClr>
                </a:clrTo>
              </a:clrChange>
            </a:blip>
            <a:stretch>
              <a:fillRect/>
            </a:stretch>
          </p:blipFill>
          <p:spPr>
            <a:xfrm>
              <a:off x="7935072" y="1283884"/>
              <a:ext cx="1015511" cy="846223"/>
            </a:xfrm>
            <a:prstGeom prst="rect">
              <a:avLst/>
            </a:prstGeom>
          </p:spPr>
        </p:pic>
      </p:grpSp>
    </p:spTree>
    <p:extLst>
      <p:ext uri="{BB962C8B-B14F-4D97-AF65-F5344CB8AC3E}">
        <p14:creationId xmlns:p14="http://schemas.microsoft.com/office/powerpoint/2010/main" val="54170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6357863-B2E2-2DF8-9BE6-33663DB96F87}"/>
              </a:ext>
            </a:extLst>
          </p:cNvPr>
          <p:cNvSpPr txBox="1">
            <a:spLocks/>
          </p:cNvSpPr>
          <p:nvPr/>
        </p:nvSpPr>
        <p:spPr>
          <a:xfrm>
            <a:off x="517870" y="976160"/>
            <a:ext cx="5021183" cy="2452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GB"/>
              <a:t>Things to consider !</a:t>
            </a:r>
            <a:br>
              <a:rPr lang="en-GB"/>
            </a:br>
            <a:r>
              <a:rPr lang="en-GB"/>
              <a:t> </a:t>
            </a:r>
          </a:p>
        </p:txBody>
      </p:sp>
      <p:graphicFrame>
        <p:nvGraphicFramePr>
          <p:cNvPr id="5" name="Diagram 4">
            <a:extLst>
              <a:ext uri="{FF2B5EF4-FFF2-40B4-BE49-F238E27FC236}">
                <a16:creationId xmlns:a16="http://schemas.microsoft.com/office/drawing/2014/main" id="{7BA07FC0-0DD4-63D7-F94B-2CA48C0299E1}"/>
              </a:ext>
            </a:extLst>
          </p:cNvPr>
          <p:cNvGraphicFramePr/>
          <p:nvPr>
            <p:extLst>
              <p:ext uri="{D42A27DB-BD31-4B8C-83A1-F6EECF244321}">
                <p14:modId xmlns:p14="http://schemas.microsoft.com/office/powerpoint/2010/main" val="1308854370"/>
              </p:ext>
            </p:extLst>
          </p:nvPr>
        </p:nvGraphicFramePr>
        <p:xfrm>
          <a:off x="6662738" y="969963"/>
          <a:ext cx="5021262" cy="487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9464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F72FA4-1E74-6CC3-0A6E-B288887D59E3}"/>
              </a:ext>
            </a:extLst>
          </p:cNvPr>
          <p:cNvSpPr>
            <a:spLocks noGrp="1"/>
          </p:cNvSpPr>
          <p:nvPr>
            <p:ph type="ctrTitle"/>
          </p:nvPr>
        </p:nvSpPr>
        <p:spPr>
          <a:xfrm>
            <a:off x="1600200" y="407523"/>
            <a:ext cx="8991600" cy="890846"/>
          </a:xfrm>
          <a:ln>
            <a:noFill/>
          </a:ln>
        </p:spPr>
        <p:txBody>
          <a:bodyPr>
            <a:normAutofit fontScale="90000"/>
          </a:bodyPr>
          <a:lstStyle/>
          <a:p>
            <a:r>
              <a:rPr lang="de-CH" dirty="0" err="1"/>
              <a:t>Our</a:t>
            </a:r>
            <a:r>
              <a:rPr lang="de-CH" dirty="0"/>
              <a:t> </a:t>
            </a:r>
            <a:r>
              <a:rPr lang="de-CH" dirty="0" err="1"/>
              <a:t>sponsors</a:t>
            </a:r>
            <a:endParaRPr lang="de-CH" dirty="0"/>
          </a:p>
        </p:txBody>
      </p:sp>
      <p:pic>
        <p:nvPicPr>
          <p:cNvPr id="4" name="Grafik 3">
            <a:extLst>
              <a:ext uri="{FF2B5EF4-FFF2-40B4-BE49-F238E27FC236}">
                <a16:creationId xmlns:a16="http://schemas.microsoft.com/office/drawing/2014/main" id="{8E46AD69-8E34-1AA4-01EA-43F12DC2908A}"/>
              </a:ext>
            </a:extLst>
          </p:cNvPr>
          <p:cNvPicPr>
            <a:picLocks noChangeAspect="1"/>
          </p:cNvPicPr>
          <p:nvPr/>
        </p:nvPicPr>
        <p:blipFill>
          <a:blip r:embed="rId3"/>
          <a:stretch>
            <a:fillRect/>
          </a:stretch>
        </p:blipFill>
        <p:spPr>
          <a:xfrm>
            <a:off x="129400" y="2105549"/>
            <a:ext cx="2791062" cy="2351313"/>
          </a:xfrm>
          <a:prstGeom prst="rect">
            <a:avLst/>
          </a:prstGeom>
        </p:spPr>
      </p:pic>
      <p:pic>
        <p:nvPicPr>
          <p:cNvPr id="9" name="Grafik 8" descr="Ein Bild, das Schrift, Grafiken, Grafikdesign, Logo enthält.&#10;&#10;Automatisch generierte Beschreibung">
            <a:extLst>
              <a:ext uri="{FF2B5EF4-FFF2-40B4-BE49-F238E27FC236}">
                <a16:creationId xmlns:a16="http://schemas.microsoft.com/office/drawing/2014/main" id="{9EE51419-A590-2D9D-A2A1-124C200CFC84}"/>
              </a:ext>
            </a:extLst>
          </p:cNvPr>
          <p:cNvPicPr>
            <a:picLocks noChangeAspect="1"/>
          </p:cNvPicPr>
          <p:nvPr/>
        </p:nvPicPr>
        <p:blipFill>
          <a:blip r:embed="rId4"/>
          <a:stretch>
            <a:fillRect/>
          </a:stretch>
        </p:blipFill>
        <p:spPr>
          <a:xfrm>
            <a:off x="9102980" y="2467063"/>
            <a:ext cx="2974310" cy="1353311"/>
          </a:xfrm>
          <a:prstGeom prst="rect">
            <a:avLst/>
          </a:prstGeom>
        </p:spPr>
      </p:pic>
      <p:pic>
        <p:nvPicPr>
          <p:cNvPr id="11" name="Grafik 10" descr="Ein Bild, das Text, Schrift, Logo, Grafiken enthält.&#10;&#10;Automatisch generierte Beschreibung">
            <a:extLst>
              <a:ext uri="{FF2B5EF4-FFF2-40B4-BE49-F238E27FC236}">
                <a16:creationId xmlns:a16="http://schemas.microsoft.com/office/drawing/2014/main" id="{AE6189DA-EB0D-950E-8B80-8A1CD05DC756}"/>
              </a:ext>
            </a:extLst>
          </p:cNvPr>
          <p:cNvPicPr>
            <a:picLocks noChangeAspect="1"/>
          </p:cNvPicPr>
          <p:nvPr/>
        </p:nvPicPr>
        <p:blipFill>
          <a:blip r:embed="rId5"/>
          <a:stretch>
            <a:fillRect/>
          </a:stretch>
        </p:blipFill>
        <p:spPr>
          <a:xfrm>
            <a:off x="3475785" y="2602454"/>
            <a:ext cx="5071872" cy="1353312"/>
          </a:xfrm>
          <a:prstGeom prst="rect">
            <a:avLst/>
          </a:prstGeom>
        </p:spPr>
      </p:pic>
      <p:pic>
        <p:nvPicPr>
          <p:cNvPr id="13" name="Grafik 12" descr="Ein Bild, das Text, Schrift, Grafiken, Design enthält.&#10;&#10;Automatisch generierte Beschreibung">
            <a:extLst>
              <a:ext uri="{FF2B5EF4-FFF2-40B4-BE49-F238E27FC236}">
                <a16:creationId xmlns:a16="http://schemas.microsoft.com/office/drawing/2014/main" id="{B63E349B-A512-5735-47A3-A54924563687}"/>
              </a:ext>
            </a:extLst>
          </p:cNvPr>
          <p:cNvPicPr>
            <a:picLocks noChangeAspect="1"/>
          </p:cNvPicPr>
          <p:nvPr/>
        </p:nvPicPr>
        <p:blipFill>
          <a:blip r:embed="rId6"/>
          <a:stretch>
            <a:fillRect/>
          </a:stretch>
        </p:blipFill>
        <p:spPr>
          <a:xfrm>
            <a:off x="9813294" y="407523"/>
            <a:ext cx="778506" cy="890846"/>
          </a:xfrm>
          <a:prstGeom prst="rect">
            <a:avLst/>
          </a:prstGeom>
        </p:spPr>
      </p:pic>
      <p:sp>
        <p:nvSpPr>
          <p:cNvPr id="16" name="Textfeld 15">
            <a:extLst>
              <a:ext uri="{FF2B5EF4-FFF2-40B4-BE49-F238E27FC236}">
                <a16:creationId xmlns:a16="http://schemas.microsoft.com/office/drawing/2014/main" id="{0AEB4669-88C2-7A8A-2998-697535849E76}"/>
              </a:ext>
            </a:extLst>
          </p:cNvPr>
          <p:cNvSpPr txBox="1"/>
          <p:nvPr/>
        </p:nvSpPr>
        <p:spPr>
          <a:xfrm>
            <a:off x="541867" y="5350481"/>
            <a:ext cx="10689166" cy="1015663"/>
          </a:xfrm>
          <a:prstGeom prst="rect">
            <a:avLst/>
          </a:prstGeom>
          <a:noFill/>
        </p:spPr>
        <p:txBody>
          <a:bodyPr wrap="square" rtlCol="0">
            <a:spAutoFit/>
          </a:bodyPr>
          <a:lstStyle/>
          <a:p>
            <a:r>
              <a:rPr lang="de-CH" sz="2000" dirty="0" err="1"/>
              <a:t>Please</a:t>
            </a:r>
            <a:r>
              <a:rPr lang="de-CH" sz="2000" dirty="0"/>
              <a:t> </a:t>
            </a:r>
            <a:r>
              <a:rPr lang="de-CH" sz="2000" dirty="0" err="1"/>
              <a:t>consider</a:t>
            </a:r>
            <a:r>
              <a:rPr lang="de-CH" sz="2000" dirty="0"/>
              <a:t> </a:t>
            </a:r>
            <a:r>
              <a:rPr lang="de-CH" sz="2000" dirty="0" err="1"/>
              <a:t>to</a:t>
            </a:r>
            <a:r>
              <a:rPr lang="de-CH" sz="2000" dirty="0"/>
              <a:t> </a:t>
            </a:r>
            <a:r>
              <a:rPr lang="de-CH" sz="2000" dirty="0" err="1"/>
              <a:t>vist</a:t>
            </a:r>
            <a:r>
              <a:rPr lang="de-CH" sz="2000" dirty="0"/>
              <a:t> </a:t>
            </a:r>
            <a:r>
              <a:rPr lang="de-CH" sz="2000" dirty="0" err="1"/>
              <a:t>their</a:t>
            </a:r>
            <a:r>
              <a:rPr lang="de-CH" sz="2000" dirty="0"/>
              <a:t> </a:t>
            </a:r>
            <a:r>
              <a:rPr lang="de-CH" sz="2000" dirty="0" err="1"/>
              <a:t>websites</a:t>
            </a:r>
            <a:r>
              <a:rPr lang="de-CH" sz="2000" dirty="0"/>
              <a:t>, </a:t>
            </a:r>
            <a:r>
              <a:rPr lang="de-CH" sz="2000" dirty="0" err="1"/>
              <a:t>as</a:t>
            </a:r>
            <a:r>
              <a:rPr lang="de-CH" sz="2000" dirty="0"/>
              <a:t> </a:t>
            </a:r>
            <a:r>
              <a:rPr lang="de-CH" sz="2000" dirty="0" err="1"/>
              <a:t>we</a:t>
            </a:r>
            <a:r>
              <a:rPr lang="de-CH" sz="2000" dirty="0"/>
              <a:t> </a:t>
            </a:r>
            <a:r>
              <a:rPr lang="de-CH" sz="2000" dirty="0" err="1"/>
              <a:t>are</a:t>
            </a:r>
            <a:r>
              <a:rPr lang="de-CH" sz="2000" dirty="0"/>
              <a:t> </a:t>
            </a:r>
            <a:r>
              <a:rPr lang="de-CH" sz="2000" dirty="0" err="1"/>
              <a:t>able</a:t>
            </a:r>
            <a:r>
              <a:rPr lang="de-CH" sz="2000" dirty="0"/>
              <a:t> </a:t>
            </a:r>
            <a:r>
              <a:rPr lang="de-CH" sz="2000" dirty="0" err="1"/>
              <a:t>to</a:t>
            </a:r>
            <a:r>
              <a:rPr lang="de-CH" sz="2000" dirty="0"/>
              <a:t> </a:t>
            </a:r>
            <a:r>
              <a:rPr lang="de-CH" sz="2000" dirty="0" err="1"/>
              <a:t>finance</a:t>
            </a:r>
            <a:r>
              <a:rPr lang="de-CH" sz="2000" dirty="0"/>
              <a:t> </a:t>
            </a:r>
            <a:r>
              <a:rPr lang="de-CH" sz="2000" dirty="0" err="1"/>
              <a:t>the</a:t>
            </a:r>
            <a:r>
              <a:rPr lang="de-CH" sz="2000" dirty="0"/>
              <a:t> </a:t>
            </a:r>
            <a:r>
              <a:rPr lang="de-CH" sz="2000" dirty="0" err="1"/>
              <a:t>costs</a:t>
            </a:r>
            <a:r>
              <a:rPr lang="de-CH" sz="2000" dirty="0"/>
              <a:t> </a:t>
            </a:r>
            <a:r>
              <a:rPr lang="de-CH" sz="2000" dirty="0" err="1"/>
              <a:t>thanks</a:t>
            </a:r>
            <a:r>
              <a:rPr lang="de-CH" sz="2000" dirty="0"/>
              <a:t> </a:t>
            </a:r>
            <a:r>
              <a:rPr lang="de-CH" sz="2000" dirty="0" err="1"/>
              <a:t>to</a:t>
            </a:r>
            <a:r>
              <a:rPr lang="de-CH" sz="2000" dirty="0"/>
              <a:t> </a:t>
            </a:r>
            <a:r>
              <a:rPr lang="de-CH" sz="2000" dirty="0" err="1"/>
              <a:t>them</a:t>
            </a:r>
            <a:r>
              <a:rPr lang="de-CH" sz="2000" dirty="0"/>
              <a:t>. </a:t>
            </a:r>
          </a:p>
          <a:p>
            <a:r>
              <a:rPr lang="de-CH" sz="2000" dirty="0"/>
              <a:t>DATA BASH </a:t>
            </a:r>
            <a:r>
              <a:rPr lang="de-CH" sz="2000" dirty="0" err="1"/>
              <a:t>is</a:t>
            </a:r>
            <a:r>
              <a:rPr lang="de-CH" sz="2000" dirty="0"/>
              <a:t> a non </a:t>
            </a:r>
            <a:r>
              <a:rPr lang="de-CH" sz="2000" dirty="0" err="1"/>
              <a:t>profit</a:t>
            </a:r>
            <a:r>
              <a:rPr lang="de-CH" sz="2000" dirty="0"/>
              <a:t> </a:t>
            </a:r>
            <a:r>
              <a:rPr lang="de-CH" sz="2000" dirty="0" err="1"/>
              <a:t>event</a:t>
            </a:r>
            <a:r>
              <a:rPr lang="de-CH" sz="2000" dirty="0"/>
              <a:t> </a:t>
            </a:r>
            <a:r>
              <a:rPr lang="de-CH" sz="2000" dirty="0" err="1"/>
              <a:t>with</a:t>
            </a:r>
            <a:r>
              <a:rPr lang="de-CH" sz="2000" dirty="0"/>
              <a:t> an non </a:t>
            </a:r>
            <a:r>
              <a:rPr lang="de-CH" sz="2000" dirty="0" err="1"/>
              <a:t>profit</a:t>
            </a:r>
            <a:r>
              <a:rPr lang="de-CH" sz="2000" dirty="0"/>
              <a:t> </a:t>
            </a:r>
            <a:r>
              <a:rPr lang="de-CH" sz="2000" dirty="0" err="1"/>
              <a:t>organization</a:t>
            </a:r>
            <a:r>
              <a:rPr lang="de-CH" sz="2000" dirty="0"/>
              <a:t> </a:t>
            </a:r>
            <a:r>
              <a:rPr lang="de-CH" sz="2000" dirty="0" err="1"/>
              <a:t>behind</a:t>
            </a:r>
            <a:r>
              <a:rPr lang="de-CH" sz="2000" dirty="0"/>
              <a:t> </a:t>
            </a:r>
            <a:r>
              <a:rPr lang="de-CH" sz="2000" dirty="0" err="1"/>
              <a:t>it</a:t>
            </a:r>
            <a:r>
              <a:rPr lang="de-CH" sz="2000" dirty="0"/>
              <a:t>, and </a:t>
            </a:r>
            <a:r>
              <a:rPr lang="de-CH" sz="2000" dirty="0" err="1"/>
              <a:t>without</a:t>
            </a:r>
            <a:r>
              <a:rPr lang="de-CH" sz="2000" dirty="0"/>
              <a:t> </a:t>
            </a:r>
            <a:r>
              <a:rPr lang="de-CH" sz="2000" dirty="0" err="1"/>
              <a:t>our</a:t>
            </a:r>
            <a:r>
              <a:rPr lang="de-CH" sz="2000" dirty="0"/>
              <a:t> </a:t>
            </a:r>
            <a:r>
              <a:rPr lang="de-CH" sz="2000" dirty="0" err="1"/>
              <a:t>sponsors</a:t>
            </a:r>
            <a:r>
              <a:rPr lang="de-CH" sz="2000" dirty="0"/>
              <a:t>, </a:t>
            </a:r>
          </a:p>
          <a:p>
            <a:r>
              <a:rPr lang="de-CH" sz="2000" dirty="0" err="1"/>
              <a:t>we</a:t>
            </a:r>
            <a:r>
              <a:rPr lang="de-CH" sz="2000" dirty="0"/>
              <a:t> </a:t>
            </a:r>
            <a:r>
              <a:rPr lang="de-CH" sz="2000" dirty="0" err="1"/>
              <a:t>would</a:t>
            </a:r>
            <a:r>
              <a:rPr lang="de-CH" sz="2000" dirty="0"/>
              <a:t> not </a:t>
            </a:r>
            <a:r>
              <a:rPr lang="de-CH" sz="2000" dirty="0" err="1"/>
              <a:t>be</a:t>
            </a:r>
            <a:r>
              <a:rPr lang="de-CH" sz="2000" dirty="0"/>
              <a:t> </a:t>
            </a:r>
            <a:r>
              <a:rPr lang="de-CH" sz="2000" dirty="0" err="1"/>
              <a:t>able</a:t>
            </a:r>
            <a:r>
              <a:rPr lang="de-CH" sz="2000" dirty="0"/>
              <a:t> </a:t>
            </a:r>
            <a:r>
              <a:rPr lang="de-CH" sz="2000" dirty="0" err="1"/>
              <a:t>to</a:t>
            </a:r>
            <a:r>
              <a:rPr lang="de-CH" sz="2000" dirty="0"/>
              <a:t> </a:t>
            </a:r>
            <a:r>
              <a:rPr lang="de-CH" sz="2000" dirty="0" err="1"/>
              <a:t>finance</a:t>
            </a:r>
            <a:r>
              <a:rPr lang="de-CH" sz="2000" dirty="0"/>
              <a:t> </a:t>
            </a:r>
            <a:r>
              <a:rPr lang="de-CH" sz="2000" dirty="0" err="1"/>
              <a:t>the</a:t>
            </a:r>
            <a:r>
              <a:rPr lang="de-CH" sz="2000" dirty="0"/>
              <a:t> </a:t>
            </a:r>
            <a:r>
              <a:rPr lang="de-CH" sz="2000" dirty="0" err="1"/>
              <a:t>event</a:t>
            </a:r>
            <a:r>
              <a:rPr lang="de-CH" sz="2000" dirty="0"/>
              <a:t>.</a:t>
            </a:r>
          </a:p>
        </p:txBody>
      </p:sp>
    </p:spTree>
    <p:extLst>
      <p:ext uri="{BB962C8B-B14F-4D97-AF65-F5344CB8AC3E}">
        <p14:creationId xmlns:p14="http://schemas.microsoft.com/office/powerpoint/2010/main" val="3077295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B396-755A-A569-202A-414F1FBA4BA1}"/>
              </a:ext>
            </a:extLst>
          </p:cNvPr>
          <p:cNvSpPr>
            <a:spLocks noGrp="1"/>
          </p:cNvSpPr>
          <p:nvPr>
            <p:ph type="ctrTitle"/>
          </p:nvPr>
        </p:nvSpPr>
        <p:spPr>
          <a:xfrm>
            <a:off x="-237832" y="689991"/>
            <a:ext cx="6088670" cy="817753"/>
          </a:xfrm>
        </p:spPr>
        <p:txBody>
          <a:bodyPr vert="horz" lIns="91440" tIns="45720" rIns="91440" bIns="45720" rtlCol="0" anchor="t">
            <a:normAutofit fontScale="90000"/>
          </a:bodyPr>
          <a:lstStyle/>
          <a:p>
            <a:pPr>
              <a:lnSpc>
                <a:spcPct val="90000"/>
              </a:lnSpc>
            </a:pPr>
            <a:r>
              <a:rPr lang="en-US" sz="5400" dirty="0"/>
              <a:t>Thank You!</a:t>
            </a:r>
            <a:br>
              <a:rPr lang="en-US" dirty="0"/>
            </a:br>
            <a:endParaRPr lang="en-US" dirty="0"/>
          </a:p>
        </p:txBody>
      </p:sp>
      <p:sp>
        <p:nvSpPr>
          <p:cNvPr id="8" name="Subtitle 2">
            <a:extLst>
              <a:ext uri="{FF2B5EF4-FFF2-40B4-BE49-F238E27FC236}">
                <a16:creationId xmlns:a16="http://schemas.microsoft.com/office/drawing/2014/main" id="{82AEEAC5-3B02-9AAA-7EED-9A24F6F73B48}"/>
              </a:ext>
            </a:extLst>
          </p:cNvPr>
          <p:cNvSpPr txBox="1">
            <a:spLocks/>
          </p:cNvSpPr>
          <p:nvPr/>
        </p:nvSpPr>
        <p:spPr>
          <a:xfrm>
            <a:off x="4127359" y="6327764"/>
            <a:ext cx="5040785" cy="207184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p:txBody>
      </p:sp>
      <p:grpSp>
        <p:nvGrpSpPr>
          <p:cNvPr id="5" name="Group 4">
            <a:extLst>
              <a:ext uri="{FF2B5EF4-FFF2-40B4-BE49-F238E27FC236}">
                <a16:creationId xmlns:a16="http://schemas.microsoft.com/office/drawing/2014/main" id="{8B75629F-7BD2-2A61-141F-8B32751F1FB0}"/>
              </a:ext>
            </a:extLst>
          </p:cNvPr>
          <p:cNvGrpSpPr/>
          <p:nvPr/>
        </p:nvGrpSpPr>
        <p:grpSpPr>
          <a:xfrm>
            <a:off x="274663" y="2981216"/>
            <a:ext cx="6373088" cy="4315504"/>
            <a:chOff x="1003981" y="4466445"/>
            <a:chExt cx="6373088" cy="4315504"/>
          </a:xfrm>
        </p:grpSpPr>
        <p:grpSp>
          <p:nvGrpSpPr>
            <p:cNvPr id="4" name="Group 3">
              <a:extLst>
                <a:ext uri="{FF2B5EF4-FFF2-40B4-BE49-F238E27FC236}">
                  <a16:creationId xmlns:a16="http://schemas.microsoft.com/office/drawing/2014/main" id="{D6AECF25-38A4-FC27-7D49-ED35B524BB93}"/>
                </a:ext>
              </a:extLst>
            </p:cNvPr>
            <p:cNvGrpSpPr/>
            <p:nvPr/>
          </p:nvGrpSpPr>
          <p:grpSpPr>
            <a:xfrm>
              <a:off x="1471025" y="4466445"/>
              <a:ext cx="5906044" cy="4315504"/>
              <a:chOff x="1471025" y="4466445"/>
              <a:chExt cx="5906044" cy="4315504"/>
            </a:xfrm>
          </p:grpSpPr>
          <p:sp>
            <p:nvSpPr>
              <p:cNvPr id="14" name="Content Placeholder 2">
                <a:extLst>
                  <a:ext uri="{FF2B5EF4-FFF2-40B4-BE49-F238E27FC236}">
                    <a16:creationId xmlns:a16="http://schemas.microsoft.com/office/drawing/2014/main" id="{72633951-FA46-C725-F528-6DC4F3054B7E}"/>
                  </a:ext>
                </a:extLst>
              </p:cNvPr>
              <p:cNvSpPr txBox="1">
                <a:spLocks/>
              </p:cNvSpPr>
              <p:nvPr/>
            </p:nvSpPr>
            <p:spPr>
              <a:xfrm>
                <a:off x="2634324" y="4466445"/>
                <a:ext cx="4742745" cy="4315504"/>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 </a:t>
                </a:r>
              </a:p>
              <a:p>
                <a:endParaRPr lang="en-GB" dirty="0"/>
              </a:p>
              <a:p>
                <a:r>
                  <a:rPr lang="en-GB" dirty="0"/>
                  <a:t>@puneetvijwani</a:t>
                </a:r>
              </a:p>
              <a:p>
                <a:endParaRPr lang="en-GB" dirty="0"/>
              </a:p>
              <a:p>
                <a:endParaRPr lang="en-GB" dirty="0"/>
              </a:p>
              <a:p>
                <a:r>
                  <a:rPr lang="en-GB" dirty="0"/>
                  <a:t>@puneetvijwani</a:t>
                </a:r>
              </a:p>
              <a:p>
                <a:endParaRPr lang="en-GB" dirty="0"/>
              </a:p>
              <a:p>
                <a:endParaRPr lang="en-GB" dirty="0"/>
              </a:p>
              <a:p>
                <a:endParaRPr lang="en-GB" dirty="0"/>
              </a:p>
            </p:txBody>
          </p:sp>
          <p:pic>
            <p:nvPicPr>
              <p:cNvPr id="23" name="Picture 22" descr="Shape&#10;&#10;Description automatically generated with low confidence">
                <a:extLst>
                  <a:ext uri="{FF2B5EF4-FFF2-40B4-BE49-F238E27FC236}">
                    <a16:creationId xmlns:a16="http://schemas.microsoft.com/office/drawing/2014/main" id="{50900E51-45FE-24B7-7C3A-D26891E0DD1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71025" y="4973245"/>
                <a:ext cx="818202" cy="818202"/>
              </a:xfrm>
              <a:prstGeom prst="rect">
                <a:avLst/>
              </a:prstGeom>
            </p:spPr>
          </p:pic>
        </p:grpSp>
        <p:pic>
          <p:nvPicPr>
            <p:cNvPr id="28" name="Picture 27" descr="Shape&#10;&#10;Description automatically generated with medium confidence">
              <a:extLst>
                <a:ext uri="{FF2B5EF4-FFF2-40B4-BE49-F238E27FC236}">
                  <a16:creationId xmlns:a16="http://schemas.microsoft.com/office/drawing/2014/main" id="{8138CF28-21CC-475F-3073-795E35D27A1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03981" y="6433039"/>
              <a:ext cx="1752291" cy="985664"/>
            </a:xfrm>
            <a:prstGeom prst="rect">
              <a:avLst/>
            </a:prstGeom>
          </p:spPr>
        </p:pic>
      </p:grpSp>
      <p:sp>
        <p:nvSpPr>
          <p:cNvPr id="3" name="Title 1">
            <a:extLst>
              <a:ext uri="{FF2B5EF4-FFF2-40B4-BE49-F238E27FC236}">
                <a16:creationId xmlns:a16="http://schemas.microsoft.com/office/drawing/2014/main" id="{2054CDEC-AF9F-07DE-C9E3-25693A2CCFB2}"/>
              </a:ext>
            </a:extLst>
          </p:cNvPr>
          <p:cNvSpPr txBox="1">
            <a:spLocks/>
          </p:cNvSpPr>
          <p:nvPr/>
        </p:nvSpPr>
        <p:spPr>
          <a:xfrm>
            <a:off x="559081" y="1933776"/>
            <a:ext cx="6088670" cy="817753"/>
          </a:xfrm>
          <a:prstGeom prst="rect">
            <a:avLst/>
          </a:prstGeom>
        </p:spPr>
        <p:txBody>
          <a:bodyPr vert="horz" lIns="91440" tIns="45720" rIns="91440" bIns="45720" rtlCol="0" anchor="t">
            <a:normAutofit fontScale="60000" lnSpcReduction="20000"/>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a:lnSpc>
                <a:spcPct val="90000"/>
              </a:lnSpc>
            </a:pPr>
            <a:r>
              <a:rPr lang="en-GB" b="1" i="0" dirty="0">
                <a:effectLst/>
                <a:latin typeface="-apple-system"/>
              </a:rPr>
              <a:t> ( Meetup) : Fabric &amp; Synapse Explorers User Group Norway</a:t>
            </a:r>
            <a:endParaRPr lang="en-US" dirty="0"/>
          </a:p>
        </p:txBody>
      </p:sp>
      <p:pic>
        <p:nvPicPr>
          <p:cNvPr id="6" name="Picture 5" descr="Qr code&#10;&#10;Description automatically generated">
            <a:extLst>
              <a:ext uri="{FF2B5EF4-FFF2-40B4-BE49-F238E27FC236}">
                <a16:creationId xmlns:a16="http://schemas.microsoft.com/office/drawing/2014/main" id="{1AD461F1-28AA-8DA1-3E32-A8102BFFDF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5006" y="2981216"/>
            <a:ext cx="2100405" cy="2024279"/>
          </a:xfrm>
          <a:prstGeom prst="rect">
            <a:avLst/>
          </a:prstGeom>
        </p:spPr>
      </p:pic>
      <p:pic>
        <p:nvPicPr>
          <p:cNvPr id="7" name="Picture 6" descr="A qr code with black squares&#10;&#10;Description automatically generated with low confidence">
            <a:extLst>
              <a:ext uri="{FF2B5EF4-FFF2-40B4-BE49-F238E27FC236}">
                <a16:creationId xmlns:a16="http://schemas.microsoft.com/office/drawing/2014/main" id="{A3E90B44-FA58-B608-E7C7-3DA57219C6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16529" y="1231949"/>
            <a:ext cx="2940358" cy="2736342"/>
          </a:xfrm>
          <a:prstGeom prst="rect">
            <a:avLst/>
          </a:prstGeom>
        </p:spPr>
      </p:pic>
    </p:spTree>
    <p:extLst>
      <p:ext uri="{BB962C8B-B14F-4D97-AF65-F5344CB8AC3E}">
        <p14:creationId xmlns:p14="http://schemas.microsoft.com/office/powerpoint/2010/main" val="239890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55D90F65-E43A-5657-DEF1-EA8DA469515A}"/>
              </a:ext>
            </a:extLst>
          </p:cNvPr>
          <p:cNvPicPr>
            <a:picLocks noChangeAspect="1"/>
          </p:cNvPicPr>
          <p:nvPr/>
        </p:nvPicPr>
        <p:blipFill rotWithShape="1">
          <a:blip r:embed="rId3"/>
          <a:srcRect l="1760"/>
          <a:stretch/>
        </p:blipFill>
        <p:spPr>
          <a:xfrm>
            <a:off x="20" y="1282"/>
            <a:ext cx="12191980" cy="6856718"/>
          </a:xfrm>
          <a:prstGeom prst="rect">
            <a:avLst/>
          </a:prstGeom>
        </p:spPr>
      </p:pic>
    </p:spTree>
    <p:extLst>
      <p:ext uri="{BB962C8B-B14F-4D97-AF65-F5344CB8AC3E}">
        <p14:creationId xmlns:p14="http://schemas.microsoft.com/office/powerpoint/2010/main" val="922625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D5F6-40B3-2BC2-71D9-A014C102E211}"/>
              </a:ext>
            </a:extLst>
          </p:cNvPr>
          <p:cNvSpPr>
            <a:spLocks noGrp="1"/>
          </p:cNvSpPr>
          <p:nvPr>
            <p:ph type="title"/>
          </p:nvPr>
        </p:nvSpPr>
        <p:spPr>
          <a:xfrm>
            <a:off x="596645" y="912471"/>
            <a:ext cx="6144298" cy="1696212"/>
          </a:xfrm>
        </p:spPr>
        <p:txBody>
          <a:bodyPr/>
          <a:lstStyle/>
          <a:p>
            <a:r>
              <a:rPr lang="nb-NO" dirty="0"/>
              <a:t>Delta Lake</a:t>
            </a:r>
            <a:endParaRPr lang="en-GB" dirty="0"/>
          </a:p>
        </p:txBody>
      </p:sp>
      <p:sp>
        <p:nvSpPr>
          <p:cNvPr id="4" name="Content Placeholder 2">
            <a:extLst>
              <a:ext uri="{FF2B5EF4-FFF2-40B4-BE49-F238E27FC236}">
                <a16:creationId xmlns:a16="http://schemas.microsoft.com/office/drawing/2014/main" id="{2BEB11C4-20D9-052F-462C-07AFE2C6AA84}"/>
              </a:ext>
            </a:extLst>
          </p:cNvPr>
          <p:cNvSpPr txBox="1">
            <a:spLocks/>
          </p:cNvSpPr>
          <p:nvPr/>
        </p:nvSpPr>
        <p:spPr>
          <a:xfrm>
            <a:off x="641009" y="2007304"/>
            <a:ext cx="5021182" cy="2650758"/>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Delta Lake provides robust transactional capabilities over big data, including ACID compliance for large-scale, distributed data processing. Data in Parquet files with a metadata file alongside them</a:t>
            </a:r>
          </a:p>
        </p:txBody>
      </p:sp>
      <p:grpSp>
        <p:nvGrpSpPr>
          <p:cNvPr id="6" name="Group 5">
            <a:extLst>
              <a:ext uri="{FF2B5EF4-FFF2-40B4-BE49-F238E27FC236}">
                <a16:creationId xmlns:a16="http://schemas.microsoft.com/office/drawing/2014/main" id="{13277E53-4560-3ED5-8D20-E678AFB00FAC}"/>
              </a:ext>
              <a:ext uri="{C183D7F6-B498-43B3-948B-1728B52AA6E4}">
                <adec:decorative xmlns:adec="http://schemas.microsoft.com/office/drawing/2017/decorative" val="1"/>
              </a:ext>
            </a:extLst>
          </p:cNvPr>
          <p:cNvGrpSpPr/>
          <p:nvPr/>
        </p:nvGrpSpPr>
        <p:grpSpPr>
          <a:xfrm>
            <a:off x="6698684" y="1224992"/>
            <a:ext cx="4352544" cy="4352544"/>
            <a:chOff x="3913151" y="1648325"/>
            <a:chExt cx="4352544" cy="4352544"/>
          </a:xfrm>
        </p:grpSpPr>
        <p:sp>
          <p:nvSpPr>
            <p:cNvPr id="7" name="Arc 6">
              <a:extLst>
                <a:ext uri="{FF2B5EF4-FFF2-40B4-BE49-F238E27FC236}">
                  <a16:creationId xmlns:a16="http://schemas.microsoft.com/office/drawing/2014/main" id="{7F02D682-D48E-0F23-08D5-8DE16ADC1634}"/>
                </a:ext>
              </a:extLst>
            </p:cNvPr>
            <p:cNvSpPr/>
            <p:nvPr/>
          </p:nvSpPr>
          <p:spPr>
            <a:xfrm>
              <a:off x="3913151" y="1648325"/>
              <a:ext cx="4352544" cy="4352544"/>
            </a:xfrm>
            <a:prstGeom prst="arc">
              <a:avLst>
                <a:gd name="adj1" fmla="val 16867576"/>
                <a:gd name="adj2" fmla="val 18623546"/>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8" name="Arc 7">
              <a:extLst>
                <a:ext uri="{FF2B5EF4-FFF2-40B4-BE49-F238E27FC236}">
                  <a16:creationId xmlns:a16="http://schemas.microsoft.com/office/drawing/2014/main" id="{4BC553B3-C48D-7B98-BC1F-B04BEBD082A2}"/>
                </a:ext>
              </a:extLst>
            </p:cNvPr>
            <p:cNvSpPr/>
            <p:nvPr/>
          </p:nvSpPr>
          <p:spPr>
            <a:xfrm>
              <a:off x="3913151" y="1648325"/>
              <a:ext cx="4352544" cy="4352544"/>
            </a:xfrm>
            <a:prstGeom prst="arc">
              <a:avLst>
                <a:gd name="adj1" fmla="val 20915939"/>
                <a:gd name="adj2" fmla="val 443968"/>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1" name="Arc 10">
              <a:extLst>
                <a:ext uri="{FF2B5EF4-FFF2-40B4-BE49-F238E27FC236}">
                  <a16:creationId xmlns:a16="http://schemas.microsoft.com/office/drawing/2014/main" id="{0CC9D273-1462-32EC-9C82-8170F09B5EEA}"/>
                </a:ext>
              </a:extLst>
            </p:cNvPr>
            <p:cNvSpPr/>
            <p:nvPr/>
          </p:nvSpPr>
          <p:spPr>
            <a:xfrm>
              <a:off x="3913151" y="1648325"/>
              <a:ext cx="4352544" cy="4352544"/>
            </a:xfrm>
            <a:prstGeom prst="arc">
              <a:avLst>
                <a:gd name="adj1" fmla="val 10308234"/>
                <a:gd name="adj2" fmla="val 11573493"/>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2" name="Arc 11">
              <a:extLst>
                <a:ext uri="{FF2B5EF4-FFF2-40B4-BE49-F238E27FC236}">
                  <a16:creationId xmlns:a16="http://schemas.microsoft.com/office/drawing/2014/main" id="{75D88F49-8EB1-24E6-C273-88BEB5D0B146}"/>
                </a:ext>
              </a:extLst>
            </p:cNvPr>
            <p:cNvSpPr/>
            <p:nvPr/>
          </p:nvSpPr>
          <p:spPr>
            <a:xfrm>
              <a:off x="3913151" y="1648325"/>
              <a:ext cx="4352544" cy="4352544"/>
            </a:xfrm>
            <a:prstGeom prst="arc">
              <a:avLst>
                <a:gd name="adj1" fmla="val 13656623"/>
                <a:gd name="adj2" fmla="val 15525023"/>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nvGrpSpPr>
          <p:cNvPr id="15" name="Graphic 12">
            <a:extLst>
              <a:ext uri="{FF2B5EF4-FFF2-40B4-BE49-F238E27FC236}">
                <a16:creationId xmlns:a16="http://schemas.microsoft.com/office/drawing/2014/main" id="{045B83DE-51DB-713F-5F14-CAC1A022F438}"/>
              </a:ext>
              <a:ext uri="{C183D7F6-B498-43B3-948B-1728B52AA6E4}">
                <adec:decorative xmlns:adec="http://schemas.microsoft.com/office/drawing/2017/decorative" val="1"/>
              </a:ext>
            </a:extLst>
          </p:cNvPr>
          <p:cNvGrpSpPr/>
          <p:nvPr/>
        </p:nvGrpSpPr>
        <p:grpSpPr>
          <a:xfrm>
            <a:off x="5829173" y="1760577"/>
            <a:ext cx="1952558" cy="1235796"/>
            <a:chOff x="5977138" y="1877562"/>
            <a:chExt cx="1952558" cy="1235796"/>
          </a:xfrm>
        </p:grpSpPr>
        <p:pic>
          <p:nvPicPr>
            <p:cNvPr id="16" name="Picture 15">
              <a:extLst>
                <a:ext uri="{FF2B5EF4-FFF2-40B4-BE49-F238E27FC236}">
                  <a16:creationId xmlns:a16="http://schemas.microsoft.com/office/drawing/2014/main" id="{42B57129-D3EA-8115-482C-258D2AF43520}"/>
                </a:ext>
              </a:extLst>
            </p:cNvPr>
            <p:cNvPicPr>
              <a:picLocks noChangeAspect="1"/>
            </p:cNvPicPr>
            <p:nvPr/>
          </p:nvPicPr>
          <p:blipFill>
            <a:blip r:embed="rId3"/>
            <a:stretch>
              <a:fillRect/>
            </a:stretch>
          </p:blipFill>
          <p:spPr>
            <a:xfrm>
              <a:off x="5977138" y="1877562"/>
              <a:ext cx="1952558" cy="1235796"/>
            </a:xfrm>
            <a:custGeom>
              <a:avLst/>
              <a:gdLst>
                <a:gd name="connsiteX0" fmla="*/ 0 w 1952558"/>
                <a:gd name="connsiteY0" fmla="*/ 101 h 1235796"/>
                <a:gd name="connsiteX1" fmla="*/ 1952558 w 1952558"/>
                <a:gd name="connsiteY1" fmla="*/ 101 h 1235796"/>
                <a:gd name="connsiteX2" fmla="*/ 1952558 w 1952558"/>
                <a:gd name="connsiteY2" fmla="*/ 1235897 h 1235796"/>
                <a:gd name="connsiteX3" fmla="*/ 0 w 1952558"/>
                <a:gd name="connsiteY3" fmla="*/ 1235897 h 1235796"/>
              </a:gdLst>
              <a:ahLst/>
              <a:cxnLst>
                <a:cxn ang="0">
                  <a:pos x="connsiteX0" y="connsiteY0"/>
                </a:cxn>
                <a:cxn ang="0">
                  <a:pos x="connsiteX1" y="connsiteY1"/>
                </a:cxn>
                <a:cxn ang="0">
                  <a:pos x="connsiteX2" y="connsiteY2"/>
                </a:cxn>
                <a:cxn ang="0">
                  <a:pos x="connsiteX3" y="connsiteY3"/>
                </a:cxn>
              </a:cxnLst>
              <a:rect l="l" t="t" r="r" b="b"/>
              <a:pathLst>
                <a:path w="1952558" h="1235796">
                  <a:moveTo>
                    <a:pt x="0" y="101"/>
                  </a:moveTo>
                  <a:lnTo>
                    <a:pt x="1952558" y="101"/>
                  </a:lnTo>
                  <a:lnTo>
                    <a:pt x="1952558" y="1235897"/>
                  </a:lnTo>
                  <a:lnTo>
                    <a:pt x="0" y="1235897"/>
                  </a:lnTo>
                  <a:close/>
                </a:path>
              </a:pathLst>
            </a:custGeom>
          </p:spPr>
        </p:pic>
        <p:sp>
          <p:nvSpPr>
            <p:cNvPr id="17" name="Freeform: Shape 16">
              <a:extLst>
                <a:ext uri="{FF2B5EF4-FFF2-40B4-BE49-F238E27FC236}">
                  <a16:creationId xmlns:a16="http://schemas.microsoft.com/office/drawing/2014/main" id="{1BA57F3B-BD20-002C-AC56-632F11D7B0C5}"/>
                </a:ext>
              </a:extLst>
            </p:cNvPr>
            <p:cNvSpPr/>
            <p:nvPr/>
          </p:nvSpPr>
          <p:spPr>
            <a:xfrm>
              <a:off x="6156575" y="1930671"/>
              <a:ext cx="1592761" cy="922866"/>
            </a:xfrm>
            <a:custGeom>
              <a:avLst/>
              <a:gdLst>
                <a:gd name="connsiteX0" fmla="*/ 27682 w 1592761"/>
                <a:gd name="connsiteY0" fmla="*/ 500365 h 922866"/>
                <a:gd name="connsiteX1" fmla="*/ 27294 w 1592761"/>
                <a:gd name="connsiteY1" fmla="*/ 422898 h 922866"/>
                <a:gd name="connsiteX2" fmla="*/ 727072 w 1592761"/>
                <a:gd name="connsiteY2" fmla="*/ 16180 h 922866"/>
                <a:gd name="connsiteX3" fmla="*/ 860962 w 1592761"/>
                <a:gd name="connsiteY3" fmla="*/ 16180 h 922866"/>
                <a:gd name="connsiteX4" fmla="*/ 1565048 w 1592761"/>
                <a:gd name="connsiteY4" fmla="*/ 422757 h 922866"/>
                <a:gd name="connsiteX5" fmla="*/ 1565366 w 1592761"/>
                <a:gd name="connsiteY5" fmla="*/ 500365 h 922866"/>
                <a:gd name="connsiteX6" fmla="*/ 866046 w 1592761"/>
                <a:gd name="connsiteY6" fmla="*/ 906766 h 922866"/>
                <a:gd name="connsiteX7" fmla="*/ 732016 w 1592761"/>
                <a:gd name="connsiteY7" fmla="*/ 906766 h 922866"/>
                <a:gd name="connsiteX8" fmla="*/ 27682 w 1592761"/>
                <a:gd name="connsiteY8" fmla="*/ 500365 h 92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2761" h="922866">
                  <a:moveTo>
                    <a:pt x="27682" y="500365"/>
                  </a:moveTo>
                  <a:cubicBezTo>
                    <a:pt x="-9074" y="478862"/>
                    <a:pt x="-9250" y="444083"/>
                    <a:pt x="27294" y="422898"/>
                  </a:cubicBezTo>
                  <a:lnTo>
                    <a:pt x="727072" y="16180"/>
                  </a:lnTo>
                  <a:cubicBezTo>
                    <a:pt x="763617" y="-5393"/>
                    <a:pt x="823888" y="-5393"/>
                    <a:pt x="860962" y="16180"/>
                  </a:cubicBezTo>
                  <a:lnTo>
                    <a:pt x="1565048" y="422757"/>
                  </a:lnTo>
                  <a:cubicBezTo>
                    <a:pt x="1601875" y="444083"/>
                    <a:pt x="1602016" y="478862"/>
                    <a:pt x="1565366" y="500365"/>
                  </a:cubicBezTo>
                  <a:lnTo>
                    <a:pt x="866046" y="906766"/>
                  </a:lnTo>
                  <a:cubicBezTo>
                    <a:pt x="829290" y="928233"/>
                    <a:pt x="768842" y="928233"/>
                    <a:pt x="732016" y="906766"/>
                  </a:cubicBezTo>
                  <a:lnTo>
                    <a:pt x="27682" y="500365"/>
                  </a:lnTo>
                  <a:close/>
                </a:path>
              </a:pathLst>
            </a:custGeom>
            <a:solidFill>
              <a:srgbClr val="EAEAEA"/>
            </a:solidFill>
            <a:ln w="3514"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0ADE0906-FE17-7217-966D-12BA8F318D73}"/>
                </a:ext>
              </a:extLst>
            </p:cNvPr>
            <p:cNvSpPr/>
            <p:nvPr/>
          </p:nvSpPr>
          <p:spPr>
            <a:xfrm>
              <a:off x="6155163" y="2402154"/>
              <a:ext cx="1594177" cy="489092"/>
            </a:xfrm>
            <a:custGeom>
              <a:avLst/>
              <a:gdLst>
                <a:gd name="connsiteX0" fmla="*/ 1593965 w 1594177"/>
                <a:gd name="connsiteY0" fmla="*/ 3319 h 489092"/>
                <a:gd name="connsiteX1" fmla="*/ 1593718 w 1594177"/>
                <a:gd name="connsiteY1" fmla="*/ 6108 h 489092"/>
                <a:gd name="connsiteX2" fmla="*/ 1592977 w 1594177"/>
                <a:gd name="connsiteY2" fmla="*/ 8474 h 489092"/>
                <a:gd name="connsiteX3" fmla="*/ 1592341 w 1594177"/>
                <a:gd name="connsiteY3" fmla="*/ 11758 h 489092"/>
                <a:gd name="connsiteX4" fmla="*/ 1591494 w 1594177"/>
                <a:gd name="connsiteY4" fmla="*/ 14053 h 489092"/>
                <a:gd name="connsiteX5" fmla="*/ 1589940 w 1594177"/>
                <a:gd name="connsiteY5" fmla="*/ 16842 h 489092"/>
                <a:gd name="connsiteX6" fmla="*/ 1587680 w 1594177"/>
                <a:gd name="connsiteY6" fmla="*/ 20585 h 489092"/>
                <a:gd name="connsiteX7" fmla="*/ 1587010 w 1594177"/>
                <a:gd name="connsiteY7" fmla="*/ 21432 h 489092"/>
                <a:gd name="connsiteX8" fmla="*/ 1584150 w 1594177"/>
                <a:gd name="connsiteY8" fmla="*/ 25069 h 489092"/>
                <a:gd name="connsiteX9" fmla="*/ 1583267 w 1594177"/>
                <a:gd name="connsiteY9" fmla="*/ 26093 h 489092"/>
                <a:gd name="connsiteX10" fmla="*/ 1579454 w 1594177"/>
                <a:gd name="connsiteY10" fmla="*/ 29977 h 489092"/>
                <a:gd name="connsiteX11" fmla="*/ 1576558 w 1594177"/>
                <a:gd name="connsiteY11" fmla="*/ 32201 h 489092"/>
                <a:gd name="connsiteX12" fmla="*/ 1574051 w 1594177"/>
                <a:gd name="connsiteY12" fmla="*/ 34461 h 489092"/>
                <a:gd name="connsiteX13" fmla="*/ 1570626 w 1594177"/>
                <a:gd name="connsiteY13" fmla="*/ 36403 h 489092"/>
                <a:gd name="connsiteX14" fmla="*/ 1566813 w 1594177"/>
                <a:gd name="connsiteY14" fmla="*/ 39122 h 489092"/>
                <a:gd name="connsiteX15" fmla="*/ 873885 w 1594177"/>
                <a:gd name="connsiteY15" fmla="*/ 441780 h 489092"/>
                <a:gd name="connsiteX16" fmla="*/ 873885 w 1594177"/>
                <a:gd name="connsiteY16" fmla="*/ 441462 h 489092"/>
                <a:gd name="connsiteX17" fmla="*/ 858419 w 1594177"/>
                <a:gd name="connsiteY17" fmla="*/ 450148 h 489092"/>
                <a:gd name="connsiteX18" fmla="*/ 855489 w 1594177"/>
                <a:gd name="connsiteY18" fmla="*/ 450995 h 489092"/>
                <a:gd name="connsiteX19" fmla="*/ 848286 w 1594177"/>
                <a:gd name="connsiteY19" fmla="*/ 453890 h 489092"/>
                <a:gd name="connsiteX20" fmla="*/ 845532 w 1594177"/>
                <a:gd name="connsiteY20" fmla="*/ 454879 h 489092"/>
                <a:gd name="connsiteX21" fmla="*/ 840659 w 1594177"/>
                <a:gd name="connsiteY21" fmla="*/ 456080 h 489092"/>
                <a:gd name="connsiteX22" fmla="*/ 836952 w 1594177"/>
                <a:gd name="connsiteY22" fmla="*/ 457280 h 489092"/>
                <a:gd name="connsiteX23" fmla="*/ 831585 w 1594177"/>
                <a:gd name="connsiteY23" fmla="*/ 458728 h 489092"/>
                <a:gd name="connsiteX24" fmla="*/ 828019 w 1594177"/>
                <a:gd name="connsiteY24" fmla="*/ 459151 h 489092"/>
                <a:gd name="connsiteX25" fmla="*/ 817285 w 1594177"/>
                <a:gd name="connsiteY25" fmla="*/ 460493 h 489092"/>
                <a:gd name="connsiteX26" fmla="*/ 813860 w 1594177"/>
                <a:gd name="connsiteY26" fmla="*/ 460917 h 489092"/>
                <a:gd name="connsiteX27" fmla="*/ 807646 w 1594177"/>
                <a:gd name="connsiteY27" fmla="*/ 461235 h 489092"/>
                <a:gd name="connsiteX28" fmla="*/ 803409 w 1594177"/>
                <a:gd name="connsiteY28" fmla="*/ 461411 h 489092"/>
                <a:gd name="connsiteX29" fmla="*/ 798254 w 1594177"/>
                <a:gd name="connsiteY29" fmla="*/ 461411 h 489092"/>
                <a:gd name="connsiteX30" fmla="*/ 793699 w 1594177"/>
                <a:gd name="connsiteY30" fmla="*/ 461235 h 489092"/>
                <a:gd name="connsiteX31" fmla="*/ 789179 w 1594177"/>
                <a:gd name="connsiteY31" fmla="*/ 460917 h 489092"/>
                <a:gd name="connsiteX32" fmla="*/ 784519 w 1594177"/>
                <a:gd name="connsiteY32" fmla="*/ 460493 h 489092"/>
                <a:gd name="connsiteX33" fmla="*/ 779964 w 1594177"/>
                <a:gd name="connsiteY33" fmla="*/ 460317 h 489092"/>
                <a:gd name="connsiteX34" fmla="*/ 775550 w 1594177"/>
                <a:gd name="connsiteY34" fmla="*/ 459504 h 489092"/>
                <a:gd name="connsiteX35" fmla="*/ 770395 w 1594177"/>
                <a:gd name="connsiteY35" fmla="*/ 458728 h 489092"/>
                <a:gd name="connsiteX36" fmla="*/ 766688 w 1594177"/>
                <a:gd name="connsiteY36" fmla="*/ 458057 h 489092"/>
                <a:gd name="connsiteX37" fmla="*/ 760792 w 1594177"/>
                <a:gd name="connsiteY37" fmla="*/ 456503 h 489092"/>
                <a:gd name="connsiteX38" fmla="*/ 757225 w 1594177"/>
                <a:gd name="connsiteY38" fmla="*/ 455409 h 489092"/>
                <a:gd name="connsiteX39" fmla="*/ 747516 w 1594177"/>
                <a:gd name="connsiteY39" fmla="*/ 451984 h 489092"/>
                <a:gd name="connsiteX40" fmla="*/ 742678 w 1594177"/>
                <a:gd name="connsiteY40" fmla="*/ 450148 h 489092"/>
                <a:gd name="connsiteX41" fmla="*/ 740101 w 1594177"/>
                <a:gd name="connsiteY41" fmla="*/ 448983 h 489092"/>
                <a:gd name="connsiteX42" fmla="*/ 722376 w 1594177"/>
                <a:gd name="connsiteY42" fmla="*/ 439167 h 489092"/>
                <a:gd name="connsiteX43" fmla="*/ 722376 w 1594177"/>
                <a:gd name="connsiteY43" fmla="*/ 439308 h 489092"/>
                <a:gd name="connsiteX44" fmla="*/ 29094 w 1594177"/>
                <a:gd name="connsiteY44" fmla="*/ 38839 h 489092"/>
                <a:gd name="connsiteX45" fmla="*/ 1483 w 1594177"/>
                <a:gd name="connsiteY45" fmla="*/ 0 h 489092"/>
                <a:gd name="connsiteX46" fmla="*/ 0 w 1594177"/>
                <a:gd name="connsiteY46" fmla="*/ 27823 h 489092"/>
                <a:gd name="connsiteX47" fmla="*/ 27611 w 1594177"/>
                <a:gd name="connsiteY47" fmla="*/ 66592 h 489092"/>
                <a:gd name="connsiteX48" fmla="*/ 731944 w 1594177"/>
                <a:gd name="connsiteY48" fmla="*/ 473416 h 489092"/>
                <a:gd name="connsiteX49" fmla="*/ 731944 w 1594177"/>
                <a:gd name="connsiteY49" fmla="*/ 473134 h 489092"/>
                <a:gd name="connsiteX50" fmla="*/ 738688 w 1594177"/>
                <a:gd name="connsiteY50" fmla="*/ 476700 h 489092"/>
                <a:gd name="connsiteX51" fmla="*/ 741125 w 1594177"/>
                <a:gd name="connsiteY51" fmla="*/ 477618 h 489092"/>
                <a:gd name="connsiteX52" fmla="*/ 745468 w 1594177"/>
                <a:gd name="connsiteY52" fmla="*/ 479807 h 489092"/>
                <a:gd name="connsiteX53" fmla="*/ 746068 w 1594177"/>
                <a:gd name="connsiteY53" fmla="*/ 480125 h 489092"/>
                <a:gd name="connsiteX54" fmla="*/ 756060 w 1594177"/>
                <a:gd name="connsiteY54" fmla="*/ 483338 h 489092"/>
                <a:gd name="connsiteX55" fmla="*/ 756660 w 1594177"/>
                <a:gd name="connsiteY55" fmla="*/ 483338 h 489092"/>
                <a:gd name="connsiteX56" fmla="*/ 759662 w 1594177"/>
                <a:gd name="connsiteY56" fmla="*/ 484185 h 489092"/>
                <a:gd name="connsiteX57" fmla="*/ 765382 w 1594177"/>
                <a:gd name="connsiteY57" fmla="*/ 485703 h 489092"/>
                <a:gd name="connsiteX58" fmla="*/ 766794 w 1594177"/>
                <a:gd name="connsiteY58" fmla="*/ 486127 h 489092"/>
                <a:gd name="connsiteX59" fmla="*/ 769301 w 1594177"/>
                <a:gd name="connsiteY59" fmla="*/ 486727 h 489092"/>
                <a:gd name="connsiteX60" fmla="*/ 774032 w 1594177"/>
                <a:gd name="connsiteY60" fmla="*/ 487328 h 489092"/>
                <a:gd name="connsiteX61" fmla="*/ 776151 w 1594177"/>
                <a:gd name="connsiteY61" fmla="*/ 487645 h 489092"/>
                <a:gd name="connsiteX62" fmla="*/ 778728 w 1594177"/>
                <a:gd name="connsiteY62" fmla="*/ 487751 h 489092"/>
                <a:gd name="connsiteX63" fmla="*/ 783283 w 1594177"/>
                <a:gd name="connsiteY63" fmla="*/ 488351 h 489092"/>
                <a:gd name="connsiteX64" fmla="*/ 785472 w 1594177"/>
                <a:gd name="connsiteY64" fmla="*/ 488669 h 489092"/>
                <a:gd name="connsiteX65" fmla="*/ 787838 w 1594177"/>
                <a:gd name="connsiteY65" fmla="*/ 488846 h 489092"/>
                <a:gd name="connsiteX66" fmla="*/ 792322 w 1594177"/>
                <a:gd name="connsiteY66" fmla="*/ 489093 h 489092"/>
                <a:gd name="connsiteX67" fmla="*/ 794970 w 1594177"/>
                <a:gd name="connsiteY67" fmla="*/ 489093 h 489092"/>
                <a:gd name="connsiteX68" fmla="*/ 796912 w 1594177"/>
                <a:gd name="connsiteY68" fmla="*/ 489093 h 489092"/>
                <a:gd name="connsiteX69" fmla="*/ 801996 w 1594177"/>
                <a:gd name="connsiteY69" fmla="*/ 489093 h 489092"/>
                <a:gd name="connsiteX70" fmla="*/ 804609 w 1594177"/>
                <a:gd name="connsiteY70" fmla="*/ 489093 h 489092"/>
                <a:gd name="connsiteX71" fmla="*/ 806304 w 1594177"/>
                <a:gd name="connsiteY71" fmla="*/ 489093 h 489092"/>
                <a:gd name="connsiteX72" fmla="*/ 812483 w 1594177"/>
                <a:gd name="connsiteY72" fmla="*/ 488422 h 489092"/>
                <a:gd name="connsiteX73" fmla="*/ 815308 w 1594177"/>
                <a:gd name="connsiteY73" fmla="*/ 488316 h 489092"/>
                <a:gd name="connsiteX74" fmla="*/ 816155 w 1594177"/>
                <a:gd name="connsiteY74" fmla="*/ 488316 h 489092"/>
                <a:gd name="connsiteX75" fmla="*/ 826818 w 1594177"/>
                <a:gd name="connsiteY75" fmla="*/ 486904 h 489092"/>
                <a:gd name="connsiteX76" fmla="*/ 827207 w 1594177"/>
                <a:gd name="connsiteY76" fmla="*/ 486904 h 489092"/>
                <a:gd name="connsiteX77" fmla="*/ 830738 w 1594177"/>
                <a:gd name="connsiteY77" fmla="*/ 486127 h 489092"/>
                <a:gd name="connsiteX78" fmla="*/ 835645 w 1594177"/>
                <a:gd name="connsiteY78" fmla="*/ 484997 h 489092"/>
                <a:gd name="connsiteX79" fmla="*/ 839282 w 1594177"/>
                <a:gd name="connsiteY79" fmla="*/ 484150 h 489092"/>
                <a:gd name="connsiteX80" fmla="*/ 844225 w 1594177"/>
                <a:gd name="connsiteY80" fmla="*/ 482490 h 489092"/>
                <a:gd name="connsiteX81" fmla="*/ 845355 w 1594177"/>
                <a:gd name="connsiteY81" fmla="*/ 482243 h 489092"/>
                <a:gd name="connsiteX82" fmla="*/ 847050 w 1594177"/>
                <a:gd name="connsiteY82" fmla="*/ 481572 h 489092"/>
                <a:gd name="connsiteX83" fmla="*/ 854288 w 1594177"/>
                <a:gd name="connsiteY83" fmla="*/ 478853 h 489092"/>
                <a:gd name="connsiteX84" fmla="*/ 856972 w 1594177"/>
                <a:gd name="connsiteY84" fmla="*/ 477582 h 489092"/>
                <a:gd name="connsiteX85" fmla="*/ 865905 w 1594177"/>
                <a:gd name="connsiteY85" fmla="*/ 473063 h 489092"/>
                <a:gd name="connsiteX86" fmla="*/ 865905 w 1594177"/>
                <a:gd name="connsiteY86" fmla="*/ 473381 h 489092"/>
                <a:gd name="connsiteX87" fmla="*/ 1565542 w 1594177"/>
                <a:gd name="connsiteY87" fmla="*/ 66804 h 489092"/>
                <a:gd name="connsiteX88" fmla="*/ 1566495 w 1594177"/>
                <a:gd name="connsiteY88" fmla="*/ 66062 h 489092"/>
                <a:gd name="connsiteX89" fmla="*/ 1569073 w 1594177"/>
                <a:gd name="connsiteY89" fmla="*/ 64720 h 489092"/>
                <a:gd name="connsiteX90" fmla="*/ 1572568 w 1594177"/>
                <a:gd name="connsiteY90" fmla="*/ 61931 h 489092"/>
                <a:gd name="connsiteX91" fmla="*/ 1575005 w 1594177"/>
                <a:gd name="connsiteY91" fmla="*/ 60060 h 489092"/>
                <a:gd name="connsiteX92" fmla="*/ 1577971 w 1594177"/>
                <a:gd name="connsiteY92" fmla="*/ 57765 h 489092"/>
                <a:gd name="connsiteX93" fmla="*/ 1578324 w 1594177"/>
                <a:gd name="connsiteY93" fmla="*/ 57341 h 489092"/>
                <a:gd name="connsiteX94" fmla="*/ 1582066 w 1594177"/>
                <a:gd name="connsiteY94" fmla="*/ 53739 h 489092"/>
                <a:gd name="connsiteX95" fmla="*/ 1582525 w 1594177"/>
                <a:gd name="connsiteY95" fmla="*/ 52963 h 489092"/>
                <a:gd name="connsiteX96" fmla="*/ 1584361 w 1594177"/>
                <a:gd name="connsiteY96" fmla="*/ 50915 h 489092"/>
                <a:gd name="connsiteX97" fmla="*/ 1585844 w 1594177"/>
                <a:gd name="connsiteY97" fmla="*/ 49397 h 489092"/>
                <a:gd name="connsiteX98" fmla="*/ 1586021 w 1594177"/>
                <a:gd name="connsiteY98" fmla="*/ 48655 h 489092"/>
                <a:gd name="connsiteX99" fmla="*/ 1588245 w 1594177"/>
                <a:gd name="connsiteY99" fmla="*/ 45195 h 489092"/>
                <a:gd name="connsiteX100" fmla="*/ 1588528 w 1594177"/>
                <a:gd name="connsiteY100" fmla="*/ 44595 h 489092"/>
                <a:gd name="connsiteX101" fmla="*/ 1589905 w 1594177"/>
                <a:gd name="connsiteY101" fmla="*/ 41770 h 489092"/>
                <a:gd name="connsiteX102" fmla="*/ 1590540 w 1594177"/>
                <a:gd name="connsiteY102" fmla="*/ 39757 h 489092"/>
                <a:gd name="connsiteX103" fmla="*/ 1590717 w 1594177"/>
                <a:gd name="connsiteY103" fmla="*/ 39440 h 489092"/>
                <a:gd name="connsiteX104" fmla="*/ 1591812 w 1594177"/>
                <a:gd name="connsiteY104" fmla="*/ 36438 h 489092"/>
                <a:gd name="connsiteX105" fmla="*/ 1592094 w 1594177"/>
                <a:gd name="connsiteY105" fmla="*/ 34673 h 489092"/>
                <a:gd name="connsiteX106" fmla="*/ 1592306 w 1594177"/>
                <a:gd name="connsiteY106" fmla="*/ 34002 h 489092"/>
                <a:gd name="connsiteX107" fmla="*/ 1592765 w 1594177"/>
                <a:gd name="connsiteY107" fmla="*/ 31036 h 489092"/>
                <a:gd name="connsiteX108" fmla="*/ 1592906 w 1594177"/>
                <a:gd name="connsiteY108" fmla="*/ 28918 h 489092"/>
                <a:gd name="connsiteX109" fmla="*/ 1592906 w 1594177"/>
                <a:gd name="connsiteY109" fmla="*/ 28529 h 489092"/>
                <a:gd name="connsiteX110" fmla="*/ 1594177 w 1594177"/>
                <a:gd name="connsiteY110" fmla="*/ 600 h 489092"/>
                <a:gd name="connsiteX111" fmla="*/ 1593965 w 1594177"/>
                <a:gd name="connsiteY111" fmla="*/ 3319 h 48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594177" h="489092">
                  <a:moveTo>
                    <a:pt x="1593965" y="3319"/>
                  </a:moveTo>
                  <a:cubicBezTo>
                    <a:pt x="1593859" y="4096"/>
                    <a:pt x="1593859" y="5261"/>
                    <a:pt x="1593718" y="6108"/>
                  </a:cubicBezTo>
                  <a:cubicBezTo>
                    <a:pt x="1593471" y="6956"/>
                    <a:pt x="1593330" y="7980"/>
                    <a:pt x="1592977" y="8474"/>
                  </a:cubicBezTo>
                  <a:cubicBezTo>
                    <a:pt x="1592941" y="9321"/>
                    <a:pt x="1592800" y="10345"/>
                    <a:pt x="1592341" y="11758"/>
                  </a:cubicBezTo>
                  <a:cubicBezTo>
                    <a:pt x="1592059" y="12287"/>
                    <a:pt x="1591847" y="12958"/>
                    <a:pt x="1591494" y="14053"/>
                  </a:cubicBezTo>
                  <a:cubicBezTo>
                    <a:pt x="1590752" y="14971"/>
                    <a:pt x="1590434" y="15818"/>
                    <a:pt x="1589940" y="16842"/>
                  </a:cubicBezTo>
                  <a:cubicBezTo>
                    <a:pt x="1589128" y="18113"/>
                    <a:pt x="1588281" y="19384"/>
                    <a:pt x="1587680" y="20585"/>
                  </a:cubicBezTo>
                  <a:cubicBezTo>
                    <a:pt x="1587433" y="20691"/>
                    <a:pt x="1587292" y="21432"/>
                    <a:pt x="1587010" y="21432"/>
                  </a:cubicBezTo>
                  <a:cubicBezTo>
                    <a:pt x="1586268" y="22703"/>
                    <a:pt x="1584962" y="23763"/>
                    <a:pt x="1584150" y="25069"/>
                  </a:cubicBezTo>
                  <a:cubicBezTo>
                    <a:pt x="1583902" y="25246"/>
                    <a:pt x="1583655" y="25669"/>
                    <a:pt x="1583267" y="26093"/>
                  </a:cubicBezTo>
                  <a:cubicBezTo>
                    <a:pt x="1582102" y="27364"/>
                    <a:pt x="1580937" y="28635"/>
                    <a:pt x="1579454" y="29977"/>
                  </a:cubicBezTo>
                  <a:cubicBezTo>
                    <a:pt x="1578465" y="31001"/>
                    <a:pt x="1577406" y="31248"/>
                    <a:pt x="1576558" y="32201"/>
                  </a:cubicBezTo>
                  <a:cubicBezTo>
                    <a:pt x="1575605" y="32943"/>
                    <a:pt x="1574758" y="33720"/>
                    <a:pt x="1574051" y="34461"/>
                  </a:cubicBezTo>
                  <a:cubicBezTo>
                    <a:pt x="1572816" y="35132"/>
                    <a:pt x="1571650" y="35803"/>
                    <a:pt x="1570626" y="36403"/>
                  </a:cubicBezTo>
                  <a:cubicBezTo>
                    <a:pt x="1569355" y="37498"/>
                    <a:pt x="1568155" y="38451"/>
                    <a:pt x="1566813" y="39122"/>
                  </a:cubicBezTo>
                  <a:lnTo>
                    <a:pt x="873885" y="441780"/>
                  </a:lnTo>
                  <a:lnTo>
                    <a:pt x="873885" y="441462"/>
                  </a:lnTo>
                  <a:cubicBezTo>
                    <a:pt x="871483" y="442980"/>
                    <a:pt x="861597" y="448559"/>
                    <a:pt x="858419" y="450148"/>
                  </a:cubicBezTo>
                  <a:cubicBezTo>
                    <a:pt x="857360" y="450324"/>
                    <a:pt x="856513" y="450995"/>
                    <a:pt x="855489" y="450995"/>
                  </a:cubicBezTo>
                  <a:cubicBezTo>
                    <a:pt x="853264" y="451984"/>
                    <a:pt x="850757" y="452937"/>
                    <a:pt x="848286" y="453890"/>
                  </a:cubicBezTo>
                  <a:cubicBezTo>
                    <a:pt x="847297" y="454208"/>
                    <a:pt x="846415" y="454385"/>
                    <a:pt x="845532" y="454879"/>
                  </a:cubicBezTo>
                  <a:cubicBezTo>
                    <a:pt x="843978" y="455409"/>
                    <a:pt x="842248" y="455832"/>
                    <a:pt x="840659" y="456080"/>
                  </a:cubicBezTo>
                  <a:cubicBezTo>
                    <a:pt x="839318" y="456503"/>
                    <a:pt x="838046" y="457033"/>
                    <a:pt x="836952" y="457280"/>
                  </a:cubicBezTo>
                  <a:cubicBezTo>
                    <a:pt x="835257" y="457704"/>
                    <a:pt x="833527" y="458057"/>
                    <a:pt x="831585" y="458728"/>
                  </a:cubicBezTo>
                  <a:cubicBezTo>
                    <a:pt x="830632" y="458728"/>
                    <a:pt x="829325" y="458834"/>
                    <a:pt x="828019" y="459151"/>
                  </a:cubicBezTo>
                  <a:cubicBezTo>
                    <a:pt x="824594" y="459893"/>
                    <a:pt x="820957" y="460352"/>
                    <a:pt x="817285" y="460493"/>
                  </a:cubicBezTo>
                  <a:cubicBezTo>
                    <a:pt x="816155" y="460493"/>
                    <a:pt x="814990" y="460917"/>
                    <a:pt x="813860" y="460917"/>
                  </a:cubicBezTo>
                  <a:cubicBezTo>
                    <a:pt x="811742" y="460917"/>
                    <a:pt x="809694" y="461235"/>
                    <a:pt x="807646" y="461235"/>
                  </a:cubicBezTo>
                  <a:cubicBezTo>
                    <a:pt x="806163" y="461411"/>
                    <a:pt x="804503" y="461411"/>
                    <a:pt x="803409" y="461411"/>
                  </a:cubicBezTo>
                  <a:cubicBezTo>
                    <a:pt x="801573" y="461411"/>
                    <a:pt x="799913" y="461411"/>
                    <a:pt x="798254" y="461411"/>
                  </a:cubicBezTo>
                  <a:cubicBezTo>
                    <a:pt x="796771" y="461411"/>
                    <a:pt x="795005" y="461411"/>
                    <a:pt x="793699" y="461235"/>
                  </a:cubicBezTo>
                  <a:cubicBezTo>
                    <a:pt x="792216" y="461235"/>
                    <a:pt x="790486" y="461235"/>
                    <a:pt x="789179" y="460917"/>
                  </a:cubicBezTo>
                  <a:cubicBezTo>
                    <a:pt x="787520" y="460917"/>
                    <a:pt x="786072" y="460917"/>
                    <a:pt x="784519" y="460493"/>
                  </a:cubicBezTo>
                  <a:cubicBezTo>
                    <a:pt x="783177" y="460493"/>
                    <a:pt x="781482" y="460317"/>
                    <a:pt x="779964" y="460317"/>
                  </a:cubicBezTo>
                  <a:cubicBezTo>
                    <a:pt x="778516" y="459893"/>
                    <a:pt x="777069" y="459893"/>
                    <a:pt x="775550" y="459504"/>
                  </a:cubicBezTo>
                  <a:cubicBezTo>
                    <a:pt x="773856" y="459504"/>
                    <a:pt x="772161" y="458975"/>
                    <a:pt x="770395" y="458728"/>
                  </a:cubicBezTo>
                  <a:cubicBezTo>
                    <a:pt x="769195" y="458728"/>
                    <a:pt x="767924" y="458410"/>
                    <a:pt x="766688" y="458057"/>
                  </a:cubicBezTo>
                  <a:cubicBezTo>
                    <a:pt x="764640" y="457386"/>
                    <a:pt x="762663" y="457033"/>
                    <a:pt x="760792" y="456503"/>
                  </a:cubicBezTo>
                  <a:cubicBezTo>
                    <a:pt x="759591" y="456080"/>
                    <a:pt x="758602" y="455832"/>
                    <a:pt x="757225" y="455409"/>
                  </a:cubicBezTo>
                  <a:cubicBezTo>
                    <a:pt x="754012" y="454385"/>
                    <a:pt x="750587" y="453467"/>
                    <a:pt x="747516" y="451984"/>
                  </a:cubicBezTo>
                  <a:cubicBezTo>
                    <a:pt x="745750" y="451489"/>
                    <a:pt x="744373" y="450995"/>
                    <a:pt x="742678" y="450148"/>
                  </a:cubicBezTo>
                  <a:cubicBezTo>
                    <a:pt x="741831" y="449830"/>
                    <a:pt x="741019" y="449477"/>
                    <a:pt x="740101" y="448983"/>
                  </a:cubicBezTo>
                  <a:cubicBezTo>
                    <a:pt x="737700" y="448029"/>
                    <a:pt x="724883" y="440332"/>
                    <a:pt x="722376" y="439167"/>
                  </a:cubicBezTo>
                  <a:lnTo>
                    <a:pt x="722376" y="439308"/>
                  </a:lnTo>
                  <a:lnTo>
                    <a:pt x="29094" y="38839"/>
                  </a:lnTo>
                  <a:cubicBezTo>
                    <a:pt x="10628" y="28106"/>
                    <a:pt x="1306" y="14053"/>
                    <a:pt x="1483" y="0"/>
                  </a:cubicBezTo>
                  <a:lnTo>
                    <a:pt x="0" y="27823"/>
                  </a:lnTo>
                  <a:cubicBezTo>
                    <a:pt x="0" y="41876"/>
                    <a:pt x="9251" y="55929"/>
                    <a:pt x="27611" y="66592"/>
                  </a:cubicBezTo>
                  <a:lnTo>
                    <a:pt x="731944" y="473416"/>
                  </a:lnTo>
                  <a:lnTo>
                    <a:pt x="731944" y="473134"/>
                  </a:lnTo>
                  <a:cubicBezTo>
                    <a:pt x="734910" y="474758"/>
                    <a:pt x="737700" y="476241"/>
                    <a:pt x="738688" y="476700"/>
                  </a:cubicBezTo>
                  <a:cubicBezTo>
                    <a:pt x="739465" y="477053"/>
                    <a:pt x="740489" y="477371"/>
                    <a:pt x="741125" y="477618"/>
                  </a:cubicBezTo>
                  <a:cubicBezTo>
                    <a:pt x="742502" y="478748"/>
                    <a:pt x="744126" y="479242"/>
                    <a:pt x="745468" y="479807"/>
                  </a:cubicBezTo>
                  <a:cubicBezTo>
                    <a:pt x="745468" y="479807"/>
                    <a:pt x="745856" y="479807"/>
                    <a:pt x="746068" y="480125"/>
                  </a:cubicBezTo>
                  <a:cubicBezTo>
                    <a:pt x="749246" y="481255"/>
                    <a:pt x="752494" y="482243"/>
                    <a:pt x="756060" y="483338"/>
                  </a:cubicBezTo>
                  <a:cubicBezTo>
                    <a:pt x="756484" y="483338"/>
                    <a:pt x="756660" y="483338"/>
                    <a:pt x="756660" y="483338"/>
                  </a:cubicBezTo>
                  <a:cubicBezTo>
                    <a:pt x="757720" y="483938"/>
                    <a:pt x="758708" y="484185"/>
                    <a:pt x="759662" y="484185"/>
                  </a:cubicBezTo>
                  <a:cubicBezTo>
                    <a:pt x="761533" y="484679"/>
                    <a:pt x="763369" y="485209"/>
                    <a:pt x="765382" y="485703"/>
                  </a:cubicBezTo>
                  <a:cubicBezTo>
                    <a:pt x="765876" y="485703"/>
                    <a:pt x="766229" y="486127"/>
                    <a:pt x="766794" y="486127"/>
                  </a:cubicBezTo>
                  <a:cubicBezTo>
                    <a:pt x="767641" y="486304"/>
                    <a:pt x="768418" y="486304"/>
                    <a:pt x="769301" y="486727"/>
                  </a:cubicBezTo>
                  <a:cubicBezTo>
                    <a:pt x="771066" y="486904"/>
                    <a:pt x="772585" y="487045"/>
                    <a:pt x="774032" y="487328"/>
                  </a:cubicBezTo>
                  <a:cubicBezTo>
                    <a:pt x="774703" y="487328"/>
                    <a:pt x="775656" y="487645"/>
                    <a:pt x="776151" y="487645"/>
                  </a:cubicBezTo>
                  <a:cubicBezTo>
                    <a:pt x="777175" y="487645"/>
                    <a:pt x="777810" y="487751"/>
                    <a:pt x="778728" y="487751"/>
                  </a:cubicBezTo>
                  <a:cubicBezTo>
                    <a:pt x="780070" y="488351"/>
                    <a:pt x="781553" y="488351"/>
                    <a:pt x="783283" y="488351"/>
                  </a:cubicBezTo>
                  <a:cubicBezTo>
                    <a:pt x="783777" y="488457"/>
                    <a:pt x="784625" y="488457"/>
                    <a:pt x="785472" y="488669"/>
                  </a:cubicBezTo>
                  <a:cubicBezTo>
                    <a:pt x="786178" y="488669"/>
                    <a:pt x="787167" y="488669"/>
                    <a:pt x="787838" y="488846"/>
                  </a:cubicBezTo>
                  <a:cubicBezTo>
                    <a:pt x="789285" y="489022"/>
                    <a:pt x="790874" y="489022"/>
                    <a:pt x="792322" y="489093"/>
                  </a:cubicBezTo>
                  <a:cubicBezTo>
                    <a:pt x="793169" y="489093"/>
                    <a:pt x="794052" y="489093"/>
                    <a:pt x="794970" y="489093"/>
                  </a:cubicBezTo>
                  <a:cubicBezTo>
                    <a:pt x="795641" y="489093"/>
                    <a:pt x="796277" y="489093"/>
                    <a:pt x="796912" y="489093"/>
                  </a:cubicBezTo>
                  <a:cubicBezTo>
                    <a:pt x="798607" y="489093"/>
                    <a:pt x="800372" y="489093"/>
                    <a:pt x="801996" y="489093"/>
                  </a:cubicBezTo>
                  <a:cubicBezTo>
                    <a:pt x="802773" y="489093"/>
                    <a:pt x="803691" y="489093"/>
                    <a:pt x="804609" y="489093"/>
                  </a:cubicBezTo>
                  <a:cubicBezTo>
                    <a:pt x="805245" y="489093"/>
                    <a:pt x="805774" y="489093"/>
                    <a:pt x="806304" y="489093"/>
                  </a:cubicBezTo>
                  <a:cubicBezTo>
                    <a:pt x="808423" y="489022"/>
                    <a:pt x="810223" y="488846"/>
                    <a:pt x="812483" y="488422"/>
                  </a:cubicBezTo>
                  <a:cubicBezTo>
                    <a:pt x="813542" y="488422"/>
                    <a:pt x="814319" y="488422"/>
                    <a:pt x="815308" y="488316"/>
                  </a:cubicBezTo>
                  <a:cubicBezTo>
                    <a:pt x="815308" y="488316"/>
                    <a:pt x="815802" y="488316"/>
                    <a:pt x="816155" y="488316"/>
                  </a:cubicBezTo>
                  <a:cubicBezTo>
                    <a:pt x="819686" y="487716"/>
                    <a:pt x="823252" y="487398"/>
                    <a:pt x="826818" y="486904"/>
                  </a:cubicBezTo>
                  <a:lnTo>
                    <a:pt x="827207" y="486904"/>
                  </a:lnTo>
                  <a:cubicBezTo>
                    <a:pt x="828301" y="486727"/>
                    <a:pt x="829502" y="486304"/>
                    <a:pt x="830738" y="486127"/>
                  </a:cubicBezTo>
                  <a:cubicBezTo>
                    <a:pt x="832362" y="485703"/>
                    <a:pt x="833809" y="485280"/>
                    <a:pt x="835645" y="484997"/>
                  </a:cubicBezTo>
                  <a:cubicBezTo>
                    <a:pt x="836811" y="484679"/>
                    <a:pt x="838046" y="484150"/>
                    <a:pt x="839282" y="484150"/>
                  </a:cubicBezTo>
                  <a:cubicBezTo>
                    <a:pt x="841012" y="483302"/>
                    <a:pt x="842601" y="483126"/>
                    <a:pt x="844225" y="482490"/>
                  </a:cubicBezTo>
                  <a:cubicBezTo>
                    <a:pt x="844508" y="482490"/>
                    <a:pt x="845002" y="482314"/>
                    <a:pt x="845355" y="482243"/>
                  </a:cubicBezTo>
                  <a:cubicBezTo>
                    <a:pt x="845991" y="482243"/>
                    <a:pt x="846520" y="481996"/>
                    <a:pt x="847050" y="481572"/>
                  </a:cubicBezTo>
                  <a:cubicBezTo>
                    <a:pt x="849557" y="480901"/>
                    <a:pt x="851923" y="480125"/>
                    <a:pt x="854288" y="478853"/>
                  </a:cubicBezTo>
                  <a:cubicBezTo>
                    <a:pt x="855312" y="478677"/>
                    <a:pt x="856160" y="478112"/>
                    <a:pt x="856972" y="477582"/>
                  </a:cubicBezTo>
                  <a:cubicBezTo>
                    <a:pt x="858525" y="476982"/>
                    <a:pt x="862268" y="475005"/>
                    <a:pt x="865905" y="473063"/>
                  </a:cubicBezTo>
                  <a:lnTo>
                    <a:pt x="865905" y="473381"/>
                  </a:lnTo>
                  <a:lnTo>
                    <a:pt x="1565542" y="66804"/>
                  </a:lnTo>
                  <a:cubicBezTo>
                    <a:pt x="1565825" y="66556"/>
                    <a:pt x="1566283" y="66133"/>
                    <a:pt x="1566495" y="66062"/>
                  </a:cubicBezTo>
                  <a:cubicBezTo>
                    <a:pt x="1567413" y="65533"/>
                    <a:pt x="1568155" y="65144"/>
                    <a:pt x="1569073" y="64720"/>
                  </a:cubicBezTo>
                  <a:cubicBezTo>
                    <a:pt x="1570167" y="63697"/>
                    <a:pt x="1571474" y="62849"/>
                    <a:pt x="1572568" y="61931"/>
                  </a:cubicBezTo>
                  <a:cubicBezTo>
                    <a:pt x="1573310" y="61507"/>
                    <a:pt x="1574193" y="60731"/>
                    <a:pt x="1575005" y="60060"/>
                  </a:cubicBezTo>
                  <a:cubicBezTo>
                    <a:pt x="1576170" y="58930"/>
                    <a:pt x="1577053" y="58294"/>
                    <a:pt x="1577971" y="57765"/>
                  </a:cubicBezTo>
                  <a:cubicBezTo>
                    <a:pt x="1578006" y="57623"/>
                    <a:pt x="1578324" y="57341"/>
                    <a:pt x="1578324" y="57341"/>
                  </a:cubicBezTo>
                  <a:cubicBezTo>
                    <a:pt x="1579807" y="56070"/>
                    <a:pt x="1580901" y="55011"/>
                    <a:pt x="1582066" y="53739"/>
                  </a:cubicBezTo>
                  <a:cubicBezTo>
                    <a:pt x="1582066" y="53739"/>
                    <a:pt x="1582243" y="53386"/>
                    <a:pt x="1582525" y="52963"/>
                  </a:cubicBezTo>
                  <a:cubicBezTo>
                    <a:pt x="1583232" y="52292"/>
                    <a:pt x="1583867" y="51868"/>
                    <a:pt x="1584361" y="50915"/>
                  </a:cubicBezTo>
                  <a:cubicBezTo>
                    <a:pt x="1584785" y="50244"/>
                    <a:pt x="1584926" y="49820"/>
                    <a:pt x="1585844" y="49397"/>
                  </a:cubicBezTo>
                  <a:lnTo>
                    <a:pt x="1586021" y="48655"/>
                  </a:lnTo>
                  <a:cubicBezTo>
                    <a:pt x="1586798" y="47631"/>
                    <a:pt x="1587645" y="46607"/>
                    <a:pt x="1588245" y="45195"/>
                  </a:cubicBezTo>
                  <a:cubicBezTo>
                    <a:pt x="1588245" y="45195"/>
                    <a:pt x="1588245" y="44736"/>
                    <a:pt x="1588528" y="44595"/>
                  </a:cubicBezTo>
                  <a:cubicBezTo>
                    <a:pt x="1589093" y="43571"/>
                    <a:pt x="1589269" y="42547"/>
                    <a:pt x="1589905" y="41770"/>
                  </a:cubicBezTo>
                  <a:cubicBezTo>
                    <a:pt x="1590081" y="40923"/>
                    <a:pt x="1590434" y="40322"/>
                    <a:pt x="1590540" y="39757"/>
                  </a:cubicBezTo>
                  <a:lnTo>
                    <a:pt x="1590717" y="39440"/>
                  </a:lnTo>
                  <a:cubicBezTo>
                    <a:pt x="1591211" y="38592"/>
                    <a:pt x="1591458" y="37321"/>
                    <a:pt x="1591812" y="36438"/>
                  </a:cubicBezTo>
                  <a:cubicBezTo>
                    <a:pt x="1591812" y="35591"/>
                    <a:pt x="1592059" y="35167"/>
                    <a:pt x="1592094" y="34673"/>
                  </a:cubicBezTo>
                  <a:cubicBezTo>
                    <a:pt x="1592094" y="34673"/>
                    <a:pt x="1592094" y="34249"/>
                    <a:pt x="1592306" y="34002"/>
                  </a:cubicBezTo>
                  <a:cubicBezTo>
                    <a:pt x="1592482" y="32978"/>
                    <a:pt x="1592482" y="32131"/>
                    <a:pt x="1592765" y="31036"/>
                  </a:cubicBezTo>
                  <a:cubicBezTo>
                    <a:pt x="1592765" y="30612"/>
                    <a:pt x="1592906" y="29942"/>
                    <a:pt x="1592906" y="28918"/>
                  </a:cubicBezTo>
                  <a:lnTo>
                    <a:pt x="1592906" y="28529"/>
                  </a:lnTo>
                  <a:lnTo>
                    <a:pt x="1594177" y="600"/>
                  </a:lnTo>
                  <a:cubicBezTo>
                    <a:pt x="1594177" y="600"/>
                    <a:pt x="1594071" y="2295"/>
                    <a:pt x="1593965" y="3319"/>
                  </a:cubicBezTo>
                  <a:close/>
                </a:path>
              </a:pathLst>
            </a:custGeom>
            <a:solidFill>
              <a:srgbClr val="50E6FF"/>
            </a:solidFill>
            <a:ln w="3514"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1AE613E9-7106-8FF2-DF62-1DCAC904E93E}"/>
                </a:ext>
              </a:extLst>
            </p:cNvPr>
            <p:cNvSpPr/>
            <p:nvPr/>
          </p:nvSpPr>
          <p:spPr>
            <a:xfrm>
              <a:off x="6156482" y="2396540"/>
              <a:ext cx="1592789" cy="467148"/>
            </a:xfrm>
            <a:custGeom>
              <a:avLst/>
              <a:gdLst>
                <a:gd name="connsiteX0" fmla="*/ 1565423 w 1592789"/>
                <a:gd name="connsiteY0" fmla="*/ 34496 h 467148"/>
                <a:gd name="connsiteX1" fmla="*/ 866139 w 1592789"/>
                <a:gd name="connsiteY1" fmla="*/ 440897 h 467148"/>
                <a:gd name="connsiteX2" fmla="*/ 732108 w 1592789"/>
                <a:gd name="connsiteY2" fmla="*/ 440897 h 467148"/>
                <a:gd name="connsiteX3" fmla="*/ 27775 w 1592789"/>
                <a:gd name="connsiteY3" fmla="*/ 34496 h 467148"/>
                <a:gd name="connsiteX4" fmla="*/ 446 w 1592789"/>
                <a:gd name="connsiteY4" fmla="*/ 0 h 467148"/>
                <a:gd name="connsiteX5" fmla="*/ 27775 w 1592789"/>
                <a:gd name="connsiteY5" fmla="*/ 44453 h 467148"/>
                <a:gd name="connsiteX6" fmla="*/ 732038 w 1592789"/>
                <a:gd name="connsiteY6" fmla="*/ 451207 h 467148"/>
                <a:gd name="connsiteX7" fmla="*/ 866033 w 1592789"/>
                <a:gd name="connsiteY7" fmla="*/ 451207 h 467148"/>
                <a:gd name="connsiteX8" fmla="*/ 1565423 w 1592789"/>
                <a:gd name="connsiteY8" fmla="*/ 44736 h 467148"/>
                <a:gd name="connsiteX9" fmla="*/ 1592399 w 1592789"/>
                <a:gd name="connsiteY9" fmla="*/ 953 h 467148"/>
                <a:gd name="connsiteX10" fmla="*/ 1565423 w 1592789"/>
                <a:gd name="connsiteY10" fmla="*/ 34496 h 46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2789" h="467148">
                  <a:moveTo>
                    <a:pt x="1565423" y="34496"/>
                  </a:moveTo>
                  <a:lnTo>
                    <a:pt x="866139" y="440897"/>
                  </a:lnTo>
                  <a:cubicBezTo>
                    <a:pt x="829383" y="462364"/>
                    <a:pt x="768935" y="462364"/>
                    <a:pt x="732108" y="440897"/>
                  </a:cubicBezTo>
                  <a:lnTo>
                    <a:pt x="27775" y="34496"/>
                  </a:lnTo>
                  <a:cubicBezTo>
                    <a:pt x="11286" y="24857"/>
                    <a:pt x="2212" y="12570"/>
                    <a:pt x="446" y="0"/>
                  </a:cubicBezTo>
                  <a:cubicBezTo>
                    <a:pt x="-2202" y="15889"/>
                    <a:pt x="6943" y="32413"/>
                    <a:pt x="27775" y="44453"/>
                  </a:cubicBezTo>
                  <a:lnTo>
                    <a:pt x="732038" y="451207"/>
                  </a:lnTo>
                  <a:cubicBezTo>
                    <a:pt x="768935" y="472463"/>
                    <a:pt x="829348" y="472463"/>
                    <a:pt x="866033" y="451207"/>
                  </a:cubicBezTo>
                  <a:lnTo>
                    <a:pt x="1565423" y="44736"/>
                  </a:lnTo>
                  <a:cubicBezTo>
                    <a:pt x="1585867" y="32766"/>
                    <a:pt x="1594835" y="16595"/>
                    <a:pt x="1592399" y="953"/>
                  </a:cubicBezTo>
                  <a:cubicBezTo>
                    <a:pt x="1590422" y="13170"/>
                    <a:pt x="1581453" y="25104"/>
                    <a:pt x="1565423" y="34496"/>
                  </a:cubicBezTo>
                  <a:close/>
                </a:path>
              </a:pathLst>
            </a:custGeom>
            <a:solidFill>
              <a:srgbClr val="0078D4"/>
            </a:solidFill>
            <a:ln w="3514" cap="flat">
              <a:noFill/>
              <a:prstDash val="solid"/>
              <a:miter/>
            </a:ln>
          </p:spPr>
          <p:txBody>
            <a:bodyPr rtlCol="0" anchor="ctr"/>
            <a:lstStyle/>
            <a:p>
              <a:endParaRPr lang="en-GB"/>
            </a:p>
          </p:txBody>
        </p:sp>
      </p:grpSp>
      <p:grpSp>
        <p:nvGrpSpPr>
          <p:cNvPr id="29" name="Graphic 12">
            <a:extLst>
              <a:ext uri="{FF2B5EF4-FFF2-40B4-BE49-F238E27FC236}">
                <a16:creationId xmlns:a16="http://schemas.microsoft.com/office/drawing/2014/main" id="{3B9C6736-54E8-113B-6FC0-48473F384B28}"/>
              </a:ext>
              <a:ext uri="{C183D7F6-B498-43B3-948B-1728B52AA6E4}">
                <adec:decorative xmlns:adec="http://schemas.microsoft.com/office/drawing/2017/decorative" val="1"/>
              </a:ext>
            </a:extLst>
          </p:cNvPr>
          <p:cNvGrpSpPr/>
          <p:nvPr/>
        </p:nvGrpSpPr>
        <p:grpSpPr>
          <a:xfrm>
            <a:off x="7954191" y="445957"/>
            <a:ext cx="1952558" cy="1591797"/>
            <a:chOff x="5977138" y="1521561"/>
            <a:chExt cx="1952558" cy="1591797"/>
          </a:xfrm>
        </p:grpSpPr>
        <p:grpSp>
          <p:nvGrpSpPr>
            <p:cNvPr id="30" name="Graphic 12">
              <a:extLst>
                <a:ext uri="{FF2B5EF4-FFF2-40B4-BE49-F238E27FC236}">
                  <a16:creationId xmlns:a16="http://schemas.microsoft.com/office/drawing/2014/main" id="{155E11E7-93BF-484A-C7A8-B60C4CD65353}"/>
                </a:ext>
                <a:ext uri="{C183D7F6-B498-43B3-948B-1728B52AA6E4}">
                  <adec:decorative xmlns:adec="http://schemas.microsoft.com/office/drawing/2017/decorative" val="1"/>
                </a:ext>
              </a:extLst>
            </p:cNvPr>
            <p:cNvGrpSpPr/>
            <p:nvPr/>
          </p:nvGrpSpPr>
          <p:grpSpPr>
            <a:xfrm>
              <a:off x="5977138" y="1877562"/>
              <a:ext cx="1952558" cy="1235796"/>
              <a:chOff x="5977138" y="1877562"/>
              <a:chExt cx="1952558" cy="1235796"/>
            </a:xfrm>
          </p:grpSpPr>
          <p:pic>
            <p:nvPicPr>
              <p:cNvPr id="38" name="Picture 37">
                <a:extLst>
                  <a:ext uri="{FF2B5EF4-FFF2-40B4-BE49-F238E27FC236}">
                    <a16:creationId xmlns:a16="http://schemas.microsoft.com/office/drawing/2014/main" id="{EEF22AE7-4BCB-C3FB-B0D1-575AA1D8A43E}"/>
                  </a:ext>
                </a:extLst>
              </p:cNvPr>
              <p:cNvPicPr>
                <a:picLocks noChangeAspect="1"/>
              </p:cNvPicPr>
              <p:nvPr/>
            </p:nvPicPr>
            <p:blipFill>
              <a:blip r:embed="rId3"/>
              <a:stretch>
                <a:fillRect/>
              </a:stretch>
            </p:blipFill>
            <p:spPr>
              <a:xfrm>
                <a:off x="5977138" y="1877562"/>
                <a:ext cx="1952558" cy="1235796"/>
              </a:xfrm>
              <a:custGeom>
                <a:avLst/>
                <a:gdLst>
                  <a:gd name="connsiteX0" fmla="*/ 0 w 1952558"/>
                  <a:gd name="connsiteY0" fmla="*/ 101 h 1235796"/>
                  <a:gd name="connsiteX1" fmla="*/ 1952558 w 1952558"/>
                  <a:gd name="connsiteY1" fmla="*/ 101 h 1235796"/>
                  <a:gd name="connsiteX2" fmla="*/ 1952558 w 1952558"/>
                  <a:gd name="connsiteY2" fmla="*/ 1235897 h 1235796"/>
                  <a:gd name="connsiteX3" fmla="*/ 0 w 1952558"/>
                  <a:gd name="connsiteY3" fmla="*/ 1235897 h 1235796"/>
                </a:gdLst>
                <a:ahLst/>
                <a:cxnLst>
                  <a:cxn ang="0">
                    <a:pos x="connsiteX0" y="connsiteY0"/>
                  </a:cxn>
                  <a:cxn ang="0">
                    <a:pos x="connsiteX1" y="connsiteY1"/>
                  </a:cxn>
                  <a:cxn ang="0">
                    <a:pos x="connsiteX2" y="connsiteY2"/>
                  </a:cxn>
                  <a:cxn ang="0">
                    <a:pos x="connsiteX3" y="connsiteY3"/>
                  </a:cxn>
                </a:cxnLst>
                <a:rect l="l" t="t" r="r" b="b"/>
                <a:pathLst>
                  <a:path w="1952558" h="1235796">
                    <a:moveTo>
                      <a:pt x="0" y="101"/>
                    </a:moveTo>
                    <a:lnTo>
                      <a:pt x="1952558" y="101"/>
                    </a:lnTo>
                    <a:lnTo>
                      <a:pt x="1952558" y="1235897"/>
                    </a:lnTo>
                    <a:lnTo>
                      <a:pt x="0" y="1235897"/>
                    </a:lnTo>
                    <a:close/>
                  </a:path>
                </a:pathLst>
              </a:custGeom>
            </p:spPr>
          </p:pic>
          <p:sp>
            <p:nvSpPr>
              <p:cNvPr id="39" name="Freeform: Shape 38">
                <a:extLst>
                  <a:ext uri="{FF2B5EF4-FFF2-40B4-BE49-F238E27FC236}">
                    <a16:creationId xmlns:a16="http://schemas.microsoft.com/office/drawing/2014/main" id="{44EAF370-A2D1-FA1E-BB36-8959AF6CF579}"/>
                  </a:ext>
                </a:extLst>
              </p:cNvPr>
              <p:cNvSpPr/>
              <p:nvPr/>
            </p:nvSpPr>
            <p:spPr>
              <a:xfrm>
                <a:off x="6156575" y="1930671"/>
                <a:ext cx="1592761" cy="922866"/>
              </a:xfrm>
              <a:custGeom>
                <a:avLst/>
                <a:gdLst>
                  <a:gd name="connsiteX0" fmla="*/ 27682 w 1592761"/>
                  <a:gd name="connsiteY0" fmla="*/ 500365 h 922866"/>
                  <a:gd name="connsiteX1" fmla="*/ 27294 w 1592761"/>
                  <a:gd name="connsiteY1" fmla="*/ 422898 h 922866"/>
                  <a:gd name="connsiteX2" fmla="*/ 727072 w 1592761"/>
                  <a:gd name="connsiteY2" fmla="*/ 16180 h 922866"/>
                  <a:gd name="connsiteX3" fmla="*/ 860962 w 1592761"/>
                  <a:gd name="connsiteY3" fmla="*/ 16180 h 922866"/>
                  <a:gd name="connsiteX4" fmla="*/ 1565048 w 1592761"/>
                  <a:gd name="connsiteY4" fmla="*/ 422757 h 922866"/>
                  <a:gd name="connsiteX5" fmla="*/ 1565366 w 1592761"/>
                  <a:gd name="connsiteY5" fmla="*/ 500365 h 922866"/>
                  <a:gd name="connsiteX6" fmla="*/ 866046 w 1592761"/>
                  <a:gd name="connsiteY6" fmla="*/ 906766 h 922866"/>
                  <a:gd name="connsiteX7" fmla="*/ 732016 w 1592761"/>
                  <a:gd name="connsiteY7" fmla="*/ 906766 h 922866"/>
                  <a:gd name="connsiteX8" fmla="*/ 27682 w 1592761"/>
                  <a:gd name="connsiteY8" fmla="*/ 500365 h 92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2761" h="922866">
                    <a:moveTo>
                      <a:pt x="27682" y="500365"/>
                    </a:moveTo>
                    <a:cubicBezTo>
                      <a:pt x="-9074" y="478862"/>
                      <a:pt x="-9250" y="444083"/>
                      <a:pt x="27294" y="422898"/>
                    </a:cubicBezTo>
                    <a:lnTo>
                      <a:pt x="727072" y="16180"/>
                    </a:lnTo>
                    <a:cubicBezTo>
                      <a:pt x="763617" y="-5393"/>
                      <a:pt x="823888" y="-5393"/>
                      <a:pt x="860962" y="16180"/>
                    </a:cubicBezTo>
                    <a:lnTo>
                      <a:pt x="1565048" y="422757"/>
                    </a:lnTo>
                    <a:cubicBezTo>
                      <a:pt x="1601875" y="444083"/>
                      <a:pt x="1602016" y="478862"/>
                      <a:pt x="1565366" y="500365"/>
                    </a:cubicBezTo>
                    <a:lnTo>
                      <a:pt x="866046" y="906766"/>
                    </a:lnTo>
                    <a:cubicBezTo>
                      <a:pt x="829290" y="928233"/>
                      <a:pt x="768842" y="928233"/>
                      <a:pt x="732016" y="906766"/>
                    </a:cubicBezTo>
                    <a:lnTo>
                      <a:pt x="27682" y="500365"/>
                    </a:lnTo>
                    <a:close/>
                  </a:path>
                </a:pathLst>
              </a:custGeom>
              <a:solidFill>
                <a:srgbClr val="EAEAEA"/>
              </a:solidFill>
              <a:ln w="3514"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158CA859-034C-3FD2-37FC-AA3123A7EF06}"/>
                  </a:ext>
                </a:extLst>
              </p:cNvPr>
              <p:cNvSpPr/>
              <p:nvPr/>
            </p:nvSpPr>
            <p:spPr>
              <a:xfrm>
                <a:off x="6155163" y="2402154"/>
                <a:ext cx="1594177" cy="489092"/>
              </a:xfrm>
              <a:custGeom>
                <a:avLst/>
                <a:gdLst>
                  <a:gd name="connsiteX0" fmla="*/ 1593965 w 1594177"/>
                  <a:gd name="connsiteY0" fmla="*/ 3319 h 489092"/>
                  <a:gd name="connsiteX1" fmla="*/ 1593718 w 1594177"/>
                  <a:gd name="connsiteY1" fmla="*/ 6108 h 489092"/>
                  <a:gd name="connsiteX2" fmla="*/ 1592977 w 1594177"/>
                  <a:gd name="connsiteY2" fmla="*/ 8474 h 489092"/>
                  <a:gd name="connsiteX3" fmla="*/ 1592341 w 1594177"/>
                  <a:gd name="connsiteY3" fmla="*/ 11758 h 489092"/>
                  <a:gd name="connsiteX4" fmla="*/ 1591494 w 1594177"/>
                  <a:gd name="connsiteY4" fmla="*/ 14053 h 489092"/>
                  <a:gd name="connsiteX5" fmla="*/ 1589940 w 1594177"/>
                  <a:gd name="connsiteY5" fmla="*/ 16842 h 489092"/>
                  <a:gd name="connsiteX6" fmla="*/ 1587680 w 1594177"/>
                  <a:gd name="connsiteY6" fmla="*/ 20585 h 489092"/>
                  <a:gd name="connsiteX7" fmla="*/ 1587010 w 1594177"/>
                  <a:gd name="connsiteY7" fmla="*/ 21432 h 489092"/>
                  <a:gd name="connsiteX8" fmla="*/ 1584150 w 1594177"/>
                  <a:gd name="connsiteY8" fmla="*/ 25069 h 489092"/>
                  <a:gd name="connsiteX9" fmla="*/ 1583267 w 1594177"/>
                  <a:gd name="connsiteY9" fmla="*/ 26093 h 489092"/>
                  <a:gd name="connsiteX10" fmla="*/ 1579454 w 1594177"/>
                  <a:gd name="connsiteY10" fmla="*/ 29977 h 489092"/>
                  <a:gd name="connsiteX11" fmla="*/ 1576558 w 1594177"/>
                  <a:gd name="connsiteY11" fmla="*/ 32201 h 489092"/>
                  <a:gd name="connsiteX12" fmla="*/ 1574051 w 1594177"/>
                  <a:gd name="connsiteY12" fmla="*/ 34461 h 489092"/>
                  <a:gd name="connsiteX13" fmla="*/ 1570626 w 1594177"/>
                  <a:gd name="connsiteY13" fmla="*/ 36403 h 489092"/>
                  <a:gd name="connsiteX14" fmla="*/ 1566813 w 1594177"/>
                  <a:gd name="connsiteY14" fmla="*/ 39122 h 489092"/>
                  <a:gd name="connsiteX15" fmla="*/ 873885 w 1594177"/>
                  <a:gd name="connsiteY15" fmla="*/ 441780 h 489092"/>
                  <a:gd name="connsiteX16" fmla="*/ 873885 w 1594177"/>
                  <a:gd name="connsiteY16" fmla="*/ 441462 h 489092"/>
                  <a:gd name="connsiteX17" fmla="*/ 858419 w 1594177"/>
                  <a:gd name="connsiteY17" fmla="*/ 450148 h 489092"/>
                  <a:gd name="connsiteX18" fmla="*/ 855489 w 1594177"/>
                  <a:gd name="connsiteY18" fmla="*/ 450995 h 489092"/>
                  <a:gd name="connsiteX19" fmla="*/ 848286 w 1594177"/>
                  <a:gd name="connsiteY19" fmla="*/ 453890 h 489092"/>
                  <a:gd name="connsiteX20" fmla="*/ 845532 w 1594177"/>
                  <a:gd name="connsiteY20" fmla="*/ 454879 h 489092"/>
                  <a:gd name="connsiteX21" fmla="*/ 840659 w 1594177"/>
                  <a:gd name="connsiteY21" fmla="*/ 456080 h 489092"/>
                  <a:gd name="connsiteX22" fmla="*/ 836952 w 1594177"/>
                  <a:gd name="connsiteY22" fmla="*/ 457280 h 489092"/>
                  <a:gd name="connsiteX23" fmla="*/ 831585 w 1594177"/>
                  <a:gd name="connsiteY23" fmla="*/ 458728 h 489092"/>
                  <a:gd name="connsiteX24" fmla="*/ 828019 w 1594177"/>
                  <a:gd name="connsiteY24" fmla="*/ 459151 h 489092"/>
                  <a:gd name="connsiteX25" fmla="*/ 817285 w 1594177"/>
                  <a:gd name="connsiteY25" fmla="*/ 460493 h 489092"/>
                  <a:gd name="connsiteX26" fmla="*/ 813860 w 1594177"/>
                  <a:gd name="connsiteY26" fmla="*/ 460917 h 489092"/>
                  <a:gd name="connsiteX27" fmla="*/ 807646 w 1594177"/>
                  <a:gd name="connsiteY27" fmla="*/ 461235 h 489092"/>
                  <a:gd name="connsiteX28" fmla="*/ 803409 w 1594177"/>
                  <a:gd name="connsiteY28" fmla="*/ 461411 h 489092"/>
                  <a:gd name="connsiteX29" fmla="*/ 798254 w 1594177"/>
                  <a:gd name="connsiteY29" fmla="*/ 461411 h 489092"/>
                  <a:gd name="connsiteX30" fmla="*/ 793699 w 1594177"/>
                  <a:gd name="connsiteY30" fmla="*/ 461235 h 489092"/>
                  <a:gd name="connsiteX31" fmla="*/ 789179 w 1594177"/>
                  <a:gd name="connsiteY31" fmla="*/ 460917 h 489092"/>
                  <a:gd name="connsiteX32" fmla="*/ 784519 w 1594177"/>
                  <a:gd name="connsiteY32" fmla="*/ 460493 h 489092"/>
                  <a:gd name="connsiteX33" fmla="*/ 779964 w 1594177"/>
                  <a:gd name="connsiteY33" fmla="*/ 460317 h 489092"/>
                  <a:gd name="connsiteX34" fmla="*/ 775550 w 1594177"/>
                  <a:gd name="connsiteY34" fmla="*/ 459504 h 489092"/>
                  <a:gd name="connsiteX35" fmla="*/ 770395 w 1594177"/>
                  <a:gd name="connsiteY35" fmla="*/ 458728 h 489092"/>
                  <a:gd name="connsiteX36" fmla="*/ 766688 w 1594177"/>
                  <a:gd name="connsiteY36" fmla="*/ 458057 h 489092"/>
                  <a:gd name="connsiteX37" fmla="*/ 760792 w 1594177"/>
                  <a:gd name="connsiteY37" fmla="*/ 456503 h 489092"/>
                  <a:gd name="connsiteX38" fmla="*/ 757225 w 1594177"/>
                  <a:gd name="connsiteY38" fmla="*/ 455409 h 489092"/>
                  <a:gd name="connsiteX39" fmla="*/ 747516 w 1594177"/>
                  <a:gd name="connsiteY39" fmla="*/ 451984 h 489092"/>
                  <a:gd name="connsiteX40" fmla="*/ 742678 w 1594177"/>
                  <a:gd name="connsiteY40" fmla="*/ 450148 h 489092"/>
                  <a:gd name="connsiteX41" fmla="*/ 740101 w 1594177"/>
                  <a:gd name="connsiteY41" fmla="*/ 448983 h 489092"/>
                  <a:gd name="connsiteX42" fmla="*/ 722376 w 1594177"/>
                  <a:gd name="connsiteY42" fmla="*/ 439167 h 489092"/>
                  <a:gd name="connsiteX43" fmla="*/ 722376 w 1594177"/>
                  <a:gd name="connsiteY43" fmla="*/ 439308 h 489092"/>
                  <a:gd name="connsiteX44" fmla="*/ 29094 w 1594177"/>
                  <a:gd name="connsiteY44" fmla="*/ 38839 h 489092"/>
                  <a:gd name="connsiteX45" fmla="*/ 1483 w 1594177"/>
                  <a:gd name="connsiteY45" fmla="*/ 0 h 489092"/>
                  <a:gd name="connsiteX46" fmla="*/ 0 w 1594177"/>
                  <a:gd name="connsiteY46" fmla="*/ 27823 h 489092"/>
                  <a:gd name="connsiteX47" fmla="*/ 27611 w 1594177"/>
                  <a:gd name="connsiteY47" fmla="*/ 66592 h 489092"/>
                  <a:gd name="connsiteX48" fmla="*/ 731944 w 1594177"/>
                  <a:gd name="connsiteY48" fmla="*/ 473416 h 489092"/>
                  <a:gd name="connsiteX49" fmla="*/ 731944 w 1594177"/>
                  <a:gd name="connsiteY49" fmla="*/ 473134 h 489092"/>
                  <a:gd name="connsiteX50" fmla="*/ 738688 w 1594177"/>
                  <a:gd name="connsiteY50" fmla="*/ 476700 h 489092"/>
                  <a:gd name="connsiteX51" fmla="*/ 741125 w 1594177"/>
                  <a:gd name="connsiteY51" fmla="*/ 477618 h 489092"/>
                  <a:gd name="connsiteX52" fmla="*/ 745468 w 1594177"/>
                  <a:gd name="connsiteY52" fmla="*/ 479807 h 489092"/>
                  <a:gd name="connsiteX53" fmla="*/ 746068 w 1594177"/>
                  <a:gd name="connsiteY53" fmla="*/ 480125 h 489092"/>
                  <a:gd name="connsiteX54" fmla="*/ 756060 w 1594177"/>
                  <a:gd name="connsiteY54" fmla="*/ 483338 h 489092"/>
                  <a:gd name="connsiteX55" fmla="*/ 756660 w 1594177"/>
                  <a:gd name="connsiteY55" fmla="*/ 483338 h 489092"/>
                  <a:gd name="connsiteX56" fmla="*/ 759662 w 1594177"/>
                  <a:gd name="connsiteY56" fmla="*/ 484185 h 489092"/>
                  <a:gd name="connsiteX57" fmla="*/ 765382 w 1594177"/>
                  <a:gd name="connsiteY57" fmla="*/ 485703 h 489092"/>
                  <a:gd name="connsiteX58" fmla="*/ 766794 w 1594177"/>
                  <a:gd name="connsiteY58" fmla="*/ 486127 h 489092"/>
                  <a:gd name="connsiteX59" fmla="*/ 769301 w 1594177"/>
                  <a:gd name="connsiteY59" fmla="*/ 486727 h 489092"/>
                  <a:gd name="connsiteX60" fmla="*/ 774032 w 1594177"/>
                  <a:gd name="connsiteY60" fmla="*/ 487328 h 489092"/>
                  <a:gd name="connsiteX61" fmla="*/ 776151 w 1594177"/>
                  <a:gd name="connsiteY61" fmla="*/ 487645 h 489092"/>
                  <a:gd name="connsiteX62" fmla="*/ 778728 w 1594177"/>
                  <a:gd name="connsiteY62" fmla="*/ 487751 h 489092"/>
                  <a:gd name="connsiteX63" fmla="*/ 783283 w 1594177"/>
                  <a:gd name="connsiteY63" fmla="*/ 488351 h 489092"/>
                  <a:gd name="connsiteX64" fmla="*/ 785472 w 1594177"/>
                  <a:gd name="connsiteY64" fmla="*/ 488669 h 489092"/>
                  <a:gd name="connsiteX65" fmla="*/ 787838 w 1594177"/>
                  <a:gd name="connsiteY65" fmla="*/ 488846 h 489092"/>
                  <a:gd name="connsiteX66" fmla="*/ 792322 w 1594177"/>
                  <a:gd name="connsiteY66" fmla="*/ 489093 h 489092"/>
                  <a:gd name="connsiteX67" fmla="*/ 794970 w 1594177"/>
                  <a:gd name="connsiteY67" fmla="*/ 489093 h 489092"/>
                  <a:gd name="connsiteX68" fmla="*/ 796912 w 1594177"/>
                  <a:gd name="connsiteY68" fmla="*/ 489093 h 489092"/>
                  <a:gd name="connsiteX69" fmla="*/ 801996 w 1594177"/>
                  <a:gd name="connsiteY69" fmla="*/ 489093 h 489092"/>
                  <a:gd name="connsiteX70" fmla="*/ 804609 w 1594177"/>
                  <a:gd name="connsiteY70" fmla="*/ 489093 h 489092"/>
                  <a:gd name="connsiteX71" fmla="*/ 806304 w 1594177"/>
                  <a:gd name="connsiteY71" fmla="*/ 489093 h 489092"/>
                  <a:gd name="connsiteX72" fmla="*/ 812483 w 1594177"/>
                  <a:gd name="connsiteY72" fmla="*/ 488422 h 489092"/>
                  <a:gd name="connsiteX73" fmla="*/ 815308 w 1594177"/>
                  <a:gd name="connsiteY73" fmla="*/ 488316 h 489092"/>
                  <a:gd name="connsiteX74" fmla="*/ 816155 w 1594177"/>
                  <a:gd name="connsiteY74" fmla="*/ 488316 h 489092"/>
                  <a:gd name="connsiteX75" fmla="*/ 826818 w 1594177"/>
                  <a:gd name="connsiteY75" fmla="*/ 486904 h 489092"/>
                  <a:gd name="connsiteX76" fmla="*/ 827207 w 1594177"/>
                  <a:gd name="connsiteY76" fmla="*/ 486904 h 489092"/>
                  <a:gd name="connsiteX77" fmla="*/ 830738 w 1594177"/>
                  <a:gd name="connsiteY77" fmla="*/ 486127 h 489092"/>
                  <a:gd name="connsiteX78" fmla="*/ 835645 w 1594177"/>
                  <a:gd name="connsiteY78" fmla="*/ 484997 h 489092"/>
                  <a:gd name="connsiteX79" fmla="*/ 839282 w 1594177"/>
                  <a:gd name="connsiteY79" fmla="*/ 484150 h 489092"/>
                  <a:gd name="connsiteX80" fmla="*/ 844225 w 1594177"/>
                  <a:gd name="connsiteY80" fmla="*/ 482490 h 489092"/>
                  <a:gd name="connsiteX81" fmla="*/ 845355 w 1594177"/>
                  <a:gd name="connsiteY81" fmla="*/ 482243 h 489092"/>
                  <a:gd name="connsiteX82" fmla="*/ 847050 w 1594177"/>
                  <a:gd name="connsiteY82" fmla="*/ 481572 h 489092"/>
                  <a:gd name="connsiteX83" fmla="*/ 854288 w 1594177"/>
                  <a:gd name="connsiteY83" fmla="*/ 478853 h 489092"/>
                  <a:gd name="connsiteX84" fmla="*/ 856972 w 1594177"/>
                  <a:gd name="connsiteY84" fmla="*/ 477582 h 489092"/>
                  <a:gd name="connsiteX85" fmla="*/ 865905 w 1594177"/>
                  <a:gd name="connsiteY85" fmla="*/ 473063 h 489092"/>
                  <a:gd name="connsiteX86" fmla="*/ 865905 w 1594177"/>
                  <a:gd name="connsiteY86" fmla="*/ 473381 h 489092"/>
                  <a:gd name="connsiteX87" fmla="*/ 1565542 w 1594177"/>
                  <a:gd name="connsiteY87" fmla="*/ 66804 h 489092"/>
                  <a:gd name="connsiteX88" fmla="*/ 1566495 w 1594177"/>
                  <a:gd name="connsiteY88" fmla="*/ 66062 h 489092"/>
                  <a:gd name="connsiteX89" fmla="*/ 1569073 w 1594177"/>
                  <a:gd name="connsiteY89" fmla="*/ 64720 h 489092"/>
                  <a:gd name="connsiteX90" fmla="*/ 1572568 w 1594177"/>
                  <a:gd name="connsiteY90" fmla="*/ 61931 h 489092"/>
                  <a:gd name="connsiteX91" fmla="*/ 1575005 w 1594177"/>
                  <a:gd name="connsiteY91" fmla="*/ 60060 h 489092"/>
                  <a:gd name="connsiteX92" fmla="*/ 1577971 w 1594177"/>
                  <a:gd name="connsiteY92" fmla="*/ 57765 h 489092"/>
                  <a:gd name="connsiteX93" fmla="*/ 1578324 w 1594177"/>
                  <a:gd name="connsiteY93" fmla="*/ 57341 h 489092"/>
                  <a:gd name="connsiteX94" fmla="*/ 1582066 w 1594177"/>
                  <a:gd name="connsiteY94" fmla="*/ 53739 h 489092"/>
                  <a:gd name="connsiteX95" fmla="*/ 1582525 w 1594177"/>
                  <a:gd name="connsiteY95" fmla="*/ 52963 h 489092"/>
                  <a:gd name="connsiteX96" fmla="*/ 1584361 w 1594177"/>
                  <a:gd name="connsiteY96" fmla="*/ 50915 h 489092"/>
                  <a:gd name="connsiteX97" fmla="*/ 1585844 w 1594177"/>
                  <a:gd name="connsiteY97" fmla="*/ 49397 h 489092"/>
                  <a:gd name="connsiteX98" fmla="*/ 1586021 w 1594177"/>
                  <a:gd name="connsiteY98" fmla="*/ 48655 h 489092"/>
                  <a:gd name="connsiteX99" fmla="*/ 1588245 w 1594177"/>
                  <a:gd name="connsiteY99" fmla="*/ 45195 h 489092"/>
                  <a:gd name="connsiteX100" fmla="*/ 1588528 w 1594177"/>
                  <a:gd name="connsiteY100" fmla="*/ 44595 h 489092"/>
                  <a:gd name="connsiteX101" fmla="*/ 1589905 w 1594177"/>
                  <a:gd name="connsiteY101" fmla="*/ 41770 h 489092"/>
                  <a:gd name="connsiteX102" fmla="*/ 1590540 w 1594177"/>
                  <a:gd name="connsiteY102" fmla="*/ 39757 h 489092"/>
                  <a:gd name="connsiteX103" fmla="*/ 1590717 w 1594177"/>
                  <a:gd name="connsiteY103" fmla="*/ 39440 h 489092"/>
                  <a:gd name="connsiteX104" fmla="*/ 1591812 w 1594177"/>
                  <a:gd name="connsiteY104" fmla="*/ 36438 h 489092"/>
                  <a:gd name="connsiteX105" fmla="*/ 1592094 w 1594177"/>
                  <a:gd name="connsiteY105" fmla="*/ 34673 h 489092"/>
                  <a:gd name="connsiteX106" fmla="*/ 1592306 w 1594177"/>
                  <a:gd name="connsiteY106" fmla="*/ 34002 h 489092"/>
                  <a:gd name="connsiteX107" fmla="*/ 1592765 w 1594177"/>
                  <a:gd name="connsiteY107" fmla="*/ 31036 h 489092"/>
                  <a:gd name="connsiteX108" fmla="*/ 1592906 w 1594177"/>
                  <a:gd name="connsiteY108" fmla="*/ 28918 h 489092"/>
                  <a:gd name="connsiteX109" fmla="*/ 1592906 w 1594177"/>
                  <a:gd name="connsiteY109" fmla="*/ 28529 h 489092"/>
                  <a:gd name="connsiteX110" fmla="*/ 1594177 w 1594177"/>
                  <a:gd name="connsiteY110" fmla="*/ 600 h 489092"/>
                  <a:gd name="connsiteX111" fmla="*/ 1593965 w 1594177"/>
                  <a:gd name="connsiteY111" fmla="*/ 3319 h 48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594177" h="489092">
                    <a:moveTo>
                      <a:pt x="1593965" y="3319"/>
                    </a:moveTo>
                    <a:cubicBezTo>
                      <a:pt x="1593859" y="4096"/>
                      <a:pt x="1593859" y="5261"/>
                      <a:pt x="1593718" y="6108"/>
                    </a:cubicBezTo>
                    <a:cubicBezTo>
                      <a:pt x="1593471" y="6956"/>
                      <a:pt x="1593330" y="7980"/>
                      <a:pt x="1592977" y="8474"/>
                    </a:cubicBezTo>
                    <a:cubicBezTo>
                      <a:pt x="1592941" y="9321"/>
                      <a:pt x="1592800" y="10345"/>
                      <a:pt x="1592341" y="11758"/>
                    </a:cubicBezTo>
                    <a:cubicBezTo>
                      <a:pt x="1592059" y="12287"/>
                      <a:pt x="1591847" y="12958"/>
                      <a:pt x="1591494" y="14053"/>
                    </a:cubicBezTo>
                    <a:cubicBezTo>
                      <a:pt x="1590752" y="14971"/>
                      <a:pt x="1590434" y="15818"/>
                      <a:pt x="1589940" y="16842"/>
                    </a:cubicBezTo>
                    <a:cubicBezTo>
                      <a:pt x="1589128" y="18113"/>
                      <a:pt x="1588281" y="19384"/>
                      <a:pt x="1587680" y="20585"/>
                    </a:cubicBezTo>
                    <a:cubicBezTo>
                      <a:pt x="1587433" y="20691"/>
                      <a:pt x="1587292" y="21432"/>
                      <a:pt x="1587010" y="21432"/>
                    </a:cubicBezTo>
                    <a:cubicBezTo>
                      <a:pt x="1586268" y="22703"/>
                      <a:pt x="1584962" y="23763"/>
                      <a:pt x="1584150" y="25069"/>
                    </a:cubicBezTo>
                    <a:cubicBezTo>
                      <a:pt x="1583902" y="25246"/>
                      <a:pt x="1583655" y="25669"/>
                      <a:pt x="1583267" y="26093"/>
                    </a:cubicBezTo>
                    <a:cubicBezTo>
                      <a:pt x="1582102" y="27364"/>
                      <a:pt x="1580937" y="28635"/>
                      <a:pt x="1579454" y="29977"/>
                    </a:cubicBezTo>
                    <a:cubicBezTo>
                      <a:pt x="1578465" y="31001"/>
                      <a:pt x="1577406" y="31248"/>
                      <a:pt x="1576558" y="32201"/>
                    </a:cubicBezTo>
                    <a:cubicBezTo>
                      <a:pt x="1575605" y="32943"/>
                      <a:pt x="1574758" y="33720"/>
                      <a:pt x="1574051" y="34461"/>
                    </a:cubicBezTo>
                    <a:cubicBezTo>
                      <a:pt x="1572816" y="35132"/>
                      <a:pt x="1571650" y="35803"/>
                      <a:pt x="1570626" y="36403"/>
                    </a:cubicBezTo>
                    <a:cubicBezTo>
                      <a:pt x="1569355" y="37498"/>
                      <a:pt x="1568155" y="38451"/>
                      <a:pt x="1566813" y="39122"/>
                    </a:cubicBezTo>
                    <a:lnTo>
                      <a:pt x="873885" y="441780"/>
                    </a:lnTo>
                    <a:lnTo>
                      <a:pt x="873885" y="441462"/>
                    </a:lnTo>
                    <a:cubicBezTo>
                      <a:pt x="871483" y="442980"/>
                      <a:pt x="861597" y="448559"/>
                      <a:pt x="858419" y="450148"/>
                    </a:cubicBezTo>
                    <a:cubicBezTo>
                      <a:pt x="857360" y="450324"/>
                      <a:pt x="856513" y="450995"/>
                      <a:pt x="855489" y="450995"/>
                    </a:cubicBezTo>
                    <a:cubicBezTo>
                      <a:pt x="853264" y="451984"/>
                      <a:pt x="850757" y="452937"/>
                      <a:pt x="848286" y="453890"/>
                    </a:cubicBezTo>
                    <a:cubicBezTo>
                      <a:pt x="847297" y="454208"/>
                      <a:pt x="846415" y="454385"/>
                      <a:pt x="845532" y="454879"/>
                    </a:cubicBezTo>
                    <a:cubicBezTo>
                      <a:pt x="843978" y="455409"/>
                      <a:pt x="842248" y="455832"/>
                      <a:pt x="840659" y="456080"/>
                    </a:cubicBezTo>
                    <a:cubicBezTo>
                      <a:pt x="839318" y="456503"/>
                      <a:pt x="838046" y="457033"/>
                      <a:pt x="836952" y="457280"/>
                    </a:cubicBezTo>
                    <a:cubicBezTo>
                      <a:pt x="835257" y="457704"/>
                      <a:pt x="833527" y="458057"/>
                      <a:pt x="831585" y="458728"/>
                    </a:cubicBezTo>
                    <a:cubicBezTo>
                      <a:pt x="830632" y="458728"/>
                      <a:pt x="829325" y="458834"/>
                      <a:pt x="828019" y="459151"/>
                    </a:cubicBezTo>
                    <a:cubicBezTo>
                      <a:pt x="824594" y="459893"/>
                      <a:pt x="820957" y="460352"/>
                      <a:pt x="817285" y="460493"/>
                    </a:cubicBezTo>
                    <a:cubicBezTo>
                      <a:pt x="816155" y="460493"/>
                      <a:pt x="814990" y="460917"/>
                      <a:pt x="813860" y="460917"/>
                    </a:cubicBezTo>
                    <a:cubicBezTo>
                      <a:pt x="811742" y="460917"/>
                      <a:pt x="809694" y="461235"/>
                      <a:pt x="807646" y="461235"/>
                    </a:cubicBezTo>
                    <a:cubicBezTo>
                      <a:pt x="806163" y="461411"/>
                      <a:pt x="804503" y="461411"/>
                      <a:pt x="803409" y="461411"/>
                    </a:cubicBezTo>
                    <a:cubicBezTo>
                      <a:pt x="801573" y="461411"/>
                      <a:pt x="799913" y="461411"/>
                      <a:pt x="798254" y="461411"/>
                    </a:cubicBezTo>
                    <a:cubicBezTo>
                      <a:pt x="796771" y="461411"/>
                      <a:pt x="795005" y="461411"/>
                      <a:pt x="793699" y="461235"/>
                    </a:cubicBezTo>
                    <a:cubicBezTo>
                      <a:pt x="792216" y="461235"/>
                      <a:pt x="790486" y="461235"/>
                      <a:pt x="789179" y="460917"/>
                    </a:cubicBezTo>
                    <a:cubicBezTo>
                      <a:pt x="787520" y="460917"/>
                      <a:pt x="786072" y="460917"/>
                      <a:pt x="784519" y="460493"/>
                    </a:cubicBezTo>
                    <a:cubicBezTo>
                      <a:pt x="783177" y="460493"/>
                      <a:pt x="781482" y="460317"/>
                      <a:pt x="779964" y="460317"/>
                    </a:cubicBezTo>
                    <a:cubicBezTo>
                      <a:pt x="778516" y="459893"/>
                      <a:pt x="777069" y="459893"/>
                      <a:pt x="775550" y="459504"/>
                    </a:cubicBezTo>
                    <a:cubicBezTo>
                      <a:pt x="773856" y="459504"/>
                      <a:pt x="772161" y="458975"/>
                      <a:pt x="770395" y="458728"/>
                    </a:cubicBezTo>
                    <a:cubicBezTo>
                      <a:pt x="769195" y="458728"/>
                      <a:pt x="767924" y="458410"/>
                      <a:pt x="766688" y="458057"/>
                    </a:cubicBezTo>
                    <a:cubicBezTo>
                      <a:pt x="764640" y="457386"/>
                      <a:pt x="762663" y="457033"/>
                      <a:pt x="760792" y="456503"/>
                    </a:cubicBezTo>
                    <a:cubicBezTo>
                      <a:pt x="759591" y="456080"/>
                      <a:pt x="758602" y="455832"/>
                      <a:pt x="757225" y="455409"/>
                    </a:cubicBezTo>
                    <a:cubicBezTo>
                      <a:pt x="754012" y="454385"/>
                      <a:pt x="750587" y="453467"/>
                      <a:pt x="747516" y="451984"/>
                    </a:cubicBezTo>
                    <a:cubicBezTo>
                      <a:pt x="745750" y="451489"/>
                      <a:pt x="744373" y="450995"/>
                      <a:pt x="742678" y="450148"/>
                    </a:cubicBezTo>
                    <a:cubicBezTo>
                      <a:pt x="741831" y="449830"/>
                      <a:pt x="741019" y="449477"/>
                      <a:pt x="740101" y="448983"/>
                    </a:cubicBezTo>
                    <a:cubicBezTo>
                      <a:pt x="737700" y="448029"/>
                      <a:pt x="724883" y="440332"/>
                      <a:pt x="722376" y="439167"/>
                    </a:cubicBezTo>
                    <a:lnTo>
                      <a:pt x="722376" y="439308"/>
                    </a:lnTo>
                    <a:lnTo>
                      <a:pt x="29094" y="38839"/>
                    </a:lnTo>
                    <a:cubicBezTo>
                      <a:pt x="10628" y="28106"/>
                      <a:pt x="1306" y="14053"/>
                      <a:pt x="1483" y="0"/>
                    </a:cubicBezTo>
                    <a:lnTo>
                      <a:pt x="0" y="27823"/>
                    </a:lnTo>
                    <a:cubicBezTo>
                      <a:pt x="0" y="41876"/>
                      <a:pt x="9251" y="55929"/>
                      <a:pt x="27611" y="66592"/>
                    </a:cubicBezTo>
                    <a:lnTo>
                      <a:pt x="731944" y="473416"/>
                    </a:lnTo>
                    <a:lnTo>
                      <a:pt x="731944" y="473134"/>
                    </a:lnTo>
                    <a:cubicBezTo>
                      <a:pt x="734910" y="474758"/>
                      <a:pt x="737700" y="476241"/>
                      <a:pt x="738688" y="476700"/>
                    </a:cubicBezTo>
                    <a:cubicBezTo>
                      <a:pt x="739465" y="477053"/>
                      <a:pt x="740489" y="477371"/>
                      <a:pt x="741125" y="477618"/>
                    </a:cubicBezTo>
                    <a:cubicBezTo>
                      <a:pt x="742502" y="478748"/>
                      <a:pt x="744126" y="479242"/>
                      <a:pt x="745468" y="479807"/>
                    </a:cubicBezTo>
                    <a:cubicBezTo>
                      <a:pt x="745468" y="479807"/>
                      <a:pt x="745856" y="479807"/>
                      <a:pt x="746068" y="480125"/>
                    </a:cubicBezTo>
                    <a:cubicBezTo>
                      <a:pt x="749246" y="481255"/>
                      <a:pt x="752494" y="482243"/>
                      <a:pt x="756060" y="483338"/>
                    </a:cubicBezTo>
                    <a:cubicBezTo>
                      <a:pt x="756484" y="483338"/>
                      <a:pt x="756660" y="483338"/>
                      <a:pt x="756660" y="483338"/>
                    </a:cubicBezTo>
                    <a:cubicBezTo>
                      <a:pt x="757720" y="483938"/>
                      <a:pt x="758708" y="484185"/>
                      <a:pt x="759662" y="484185"/>
                    </a:cubicBezTo>
                    <a:cubicBezTo>
                      <a:pt x="761533" y="484679"/>
                      <a:pt x="763369" y="485209"/>
                      <a:pt x="765382" y="485703"/>
                    </a:cubicBezTo>
                    <a:cubicBezTo>
                      <a:pt x="765876" y="485703"/>
                      <a:pt x="766229" y="486127"/>
                      <a:pt x="766794" y="486127"/>
                    </a:cubicBezTo>
                    <a:cubicBezTo>
                      <a:pt x="767641" y="486304"/>
                      <a:pt x="768418" y="486304"/>
                      <a:pt x="769301" y="486727"/>
                    </a:cubicBezTo>
                    <a:cubicBezTo>
                      <a:pt x="771066" y="486904"/>
                      <a:pt x="772585" y="487045"/>
                      <a:pt x="774032" y="487328"/>
                    </a:cubicBezTo>
                    <a:cubicBezTo>
                      <a:pt x="774703" y="487328"/>
                      <a:pt x="775656" y="487645"/>
                      <a:pt x="776151" y="487645"/>
                    </a:cubicBezTo>
                    <a:cubicBezTo>
                      <a:pt x="777175" y="487645"/>
                      <a:pt x="777810" y="487751"/>
                      <a:pt x="778728" y="487751"/>
                    </a:cubicBezTo>
                    <a:cubicBezTo>
                      <a:pt x="780070" y="488351"/>
                      <a:pt x="781553" y="488351"/>
                      <a:pt x="783283" y="488351"/>
                    </a:cubicBezTo>
                    <a:cubicBezTo>
                      <a:pt x="783777" y="488457"/>
                      <a:pt x="784625" y="488457"/>
                      <a:pt x="785472" y="488669"/>
                    </a:cubicBezTo>
                    <a:cubicBezTo>
                      <a:pt x="786178" y="488669"/>
                      <a:pt x="787167" y="488669"/>
                      <a:pt x="787838" y="488846"/>
                    </a:cubicBezTo>
                    <a:cubicBezTo>
                      <a:pt x="789285" y="489022"/>
                      <a:pt x="790874" y="489022"/>
                      <a:pt x="792322" y="489093"/>
                    </a:cubicBezTo>
                    <a:cubicBezTo>
                      <a:pt x="793169" y="489093"/>
                      <a:pt x="794052" y="489093"/>
                      <a:pt x="794970" y="489093"/>
                    </a:cubicBezTo>
                    <a:cubicBezTo>
                      <a:pt x="795641" y="489093"/>
                      <a:pt x="796277" y="489093"/>
                      <a:pt x="796912" y="489093"/>
                    </a:cubicBezTo>
                    <a:cubicBezTo>
                      <a:pt x="798607" y="489093"/>
                      <a:pt x="800372" y="489093"/>
                      <a:pt x="801996" y="489093"/>
                    </a:cubicBezTo>
                    <a:cubicBezTo>
                      <a:pt x="802773" y="489093"/>
                      <a:pt x="803691" y="489093"/>
                      <a:pt x="804609" y="489093"/>
                    </a:cubicBezTo>
                    <a:cubicBezTo>
                      <a:pt x="805245" y="489093"/>
                      <a:pt x="805774" y="489093"/>
                      <a:pt x="806304" y="489093"/>
                    </a:cubicBezTo>
                    <a:cubicBezTo>
                      <a:pt x="808423" y="489022"/>
                      <a:pt x="810223" y="488846"/>
                      <a:pt x="812483" y="488422"/>
                    </a:cubicBezTo>
                    <a:cubicBezTo>
                      <a:pt x="813542" y="488422"/>
                      <a:pt x="814319" y="488422"/>
                      <a:pt x="815308" y="488316"/>
                    </a:cubicBezTo>
                    <a:cubicBezTo>
                      <a:pt x="815308" y="488316"/>
                      <a:pt x="815802" y="488316"/>
                      <a:pt x="816155" y="488316"/>
                    </a:cubicBezTo>
                    <a:cubicBezTo>
                      <a:pt x="819686" y="487716"/>
                      <a:pt x="823252" y="487398"/>
                      <a:pt x="826818" y="486904"/>
                    </a:cubicBezTo>
                    <a:lnTo>
                      <a:pt x="827207" y="486904"/>
                    </a:lnTo>
                    <a:cubicBezTo>
                      <a:pt x="828301" y="486727"/>
                      <a:pt x="829502" y="486304"/>
                      <a:pt x="830738" y="486127"/>
                    </a:cubicBezTo>
                    <a:cubicBezTo>
                      <a:pt x="832362" y="485703"/>
                      <a:pt x="833809" y="485280"/>
                      <a:pt x="835645" y="484997"/>
                    </a:cubicBezTo>
                    <a:cubicBezTo>
                      <a:pt x="836811" y="484679"/>
                      <a:pt x="838046" y="484150"/>
                      <a:pt x="839282" y="484150"/>
                    </a:cubicBezTo>
                    <a:cubicBezTo>
                      <a:pt x="841012" y="483302"/>
                      <a:pt x="842601" y="483126"/>
                      <a:pt x="844225" y="482490"/>
                    </a:cubicBezTo>
                    <a:cubicBezTo>
                      <a:pt x="844508" y="482490"/>
                      <a:pt x="845002" y="482314"/>
                      <a:pt x="845355" y="482243"/>
                    </a:cubicBezTo>
                    <a:cubicBezTo>
                      <a:pt x="845991" y="482243"/>
                      <a:pt x="846520" y="481996"/>
                      <a:pt x="847050" y="481572"/>
                    </a:cubicBezTo>
                    <a:cubicBezTo>
                      <a:pt x="849557" y="480901"/>
                      <a:pt x="851923" y="480125"/>
                      <a:pt x="854288" y="478853"/>
                    </a:cubicBezTo>
                    <a:cubicBezTo>
                      <a:pt x="855312" y="478677"/>
                      <a:pt x="856160" y="478112"/>
                      <a:pt x="856972" y="477582"/>
                    </a:cubicBezTo>
                    <a:cubicBezTo>
                      <a:pt x="858525" y="476982"/>
                      <a:pt x="862268" y="475005"/>
                      <a:pt x="865905" y="473063"/>
                    </a:cubicBezTo>
                    <a:lnTo>
                      <a:pt x="865905" y="473381"/>
                    </a:lnTo>
                    <a:lnTo>
                      <a:pt x="1565542" y="66804"/>
                    </a:lnTo>
                    <a:cubicBezTo>
                      <a:pt x="1565825" y="66556"/>
                      <a:pt x="1566283" y="66133"/>
                      <a:pt x="1566495" y="66062"/>
                    </a:cubicBezTo>
                    <a:cubicBezTo>
                      <a:pt x="1567413" y="65533"/>
                      <a:pt x="1568155" y="65144"/>
                      <a:pt x="1569073" y="64720"/>
                    </a:cubicBezTo>
                    <a:cubicBezTo>
                      <a:pt x="1570167" y="63697"/>
                      <a:pt x="1571474" y="62849"/>
                      <a:pt x="1572568" y="61931"/>
                    </a:cubicBezTo>
                    <a:cubicBezTo>
                      <a:pt x="1573310" y="61507"/>
                      <a:pt x="1574193" y="60731"/>
                      <a:pt x="1575005" y="60060"/>
                    </a:cubicBezTo>
                    <a:cubicBezTo>
                      <a:pt x="1576170" y="58930"/>
                      <a:pt x="1577053" y="58294"/>
                      <a:pt x="1577971" y="57765"/>
                    </a:cubicBezTo>
                    <a:cubicBezTo>
                      <a:pt x="1578006" y="57623"/>
                      <a:pt x="1578324" y="57341"/>
                      <a:pt x="1578324" y="57341"/>
                    </a:cubicBezTo>
                    <a:cubicBezTo>
                      <a:pt x="1579807" y="56070"/>
                      <a:pt x="1580901" y="55011"/>
                      <a:pt x="1582066" y="53739"/>
                    </a:cubicBezTo>
                    <a:cubicBezTo>
                      <a:pt x="1582066" y="53739"/>
                      <a:pt x="1582243" y="53386"/>
                      <a:pt x="1582525" y="52963"/>
                    </a:cubicBezTo>
                    <a:cubicBezTo>
                      <a:pt x="1583232" y="52292"/>
                      <a:pt x="1583867" y="51868"/>
                      <a:pt x="1584361" y="50915"/>
                    </a:cubicBezTo>
                    <a:cubicBezTo>
                      <a:pt x="1584785" y="50244"/>
                      <a:pt x="1584926" y="49820"/>
                      <a:pt x="1585844" y="49397"/>
                    </a:cubicBezTo>
                    <a:lnTo>
                      <a:pt x="1586021" y="48655"/>
                    </a:lnTo>
                    <a:cubicBezTo>
                      <a:pt x="1586798" y="47631"/>
                      <a:pt x="1587645" y="46607"/>
                      <a:pt x="1588245" y="45195"/>
                    </a:cubicBezTo>
                    <a:cubicBezTo>
                      <a:pt x="1588245" y="45195"/>
                      <a:pt x="1588245" y="44736"/>
                      <a:pt x="1588528" y="44595"/>
                    </a:cubicBezTo>
                    <a:cubicBezTo>
                      <a:pt x="1589093" y="43571"/>
                      <a:pt x="1589269" y="42547"/>
                      <a:pt x="1589905" y="41770"/>
                    </a:cubicBezTo>
                    <a:cubicBezTo>
                      <a:pt x="1590081" y="40923"/>
                      <a:pt x="1590434" y="40322"/>
                      <a:pt x="1590540" y="39757"/>
                    </a:cubicBezTo>
                    <a:lnTo>
                      <a:pt x="1590717" y="39440"/>
                    </a:lnTo>
                    <a:cubicBezTo>
                      <a:pt x="1591211" y="38592"/>
                      <a:pt x="1591458" y="37321"/>
                      <a:pt x="1591812" y="36438"/>
                    </a:cubicBezTo>
                    <a:cubicBezTo>
                      <a:pt x="1591812" y="35591"/>
                      <a:pt x="1592059" y="35167"/>
                      <a:pt x="1592094" y="34673"/>
                    </a:cubicBezTo>
                    <a:cubicBezTo>
                      <a:pt x="1592094" y="34673"/>
                      <a:pt x="1592094" y="34249"/>
                      <a:pt x="1592306" y="34002"/>
                    </a:cubicBezTo>
                    <a:cubicBezTo>
                      <a:pt x="1592482" y="32978"/>
                      <a:pt x="1592482" y="32131"/>
                      <a:pt x="1592765" y="31036"/>
                    </a:cubicBezTo>
                    <a:cubicBezTo>
                      <a:pt x="1592765" y="30612"/>
                      <a:pt x="1592906" y="29942"/>
                      <a:pt x="1592906" y="28918"/>
                    </a:cubicBezTo>
                    <a:lnTo>
                      <a:pt x="1592906" y="28529"/>
                    </a:lnTo>
                    <a:lnTo>
                      <a:pt x="1594177" y="600"/>
                    </a:lnTo>
                    <a:cubicBezTo>
                      <a:pt x="1594177" y="600"/>
                      <a:pt x="1594071" y="2295"/>
                      <a:pt x="1593965" y="3319"/>
                    </a:cubicBezTo>
                    <a:close/>
                  </a:path>
                </a:pathLst>
              </a:custGeom>
              <a:solidFill>
                <a:srgbClr val="50E6FF"/>
              </a:solidFill>
              <a:ln w="3514"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C0696044-34B9-6BB0-6B27-3D36ED550831}"/>
                  </a:ext>
                </a:extLst>
              </p:cNvPr>
              <p:cNvSpPr/>
              <p:nvPr/>
            </p:nvSpPr>
            <p:spPr>
              <a:xfrm>
                <a:off x="6156482" y="2396540"/>
                <a:ext cx="1592789" cy="467148"/>
              </a:xfrm>
              <a:custGeom>
                <a:avLst/>
                <a:gdLst>
                  <a:gd name="connsiteX0" fmla="*/ 1565423 w 1592789"/>
                  <a:gd name="connsiteY0" fmla="*/ 34496 h 467148"/>
                  <a:gd name="connsiteX1" fmla="*/ 866139 w 1592789"/>
                  <a:gd name="connsiteY1" fmla="*/ 440897 h 467148"/>
                  <a:gd name="connsiteX2" fmla="*/ 732108 w 1592789"/>
                  <a:gd name="connsiteY2" fmla="*/ 440897 h 467148"/>
                  <a:gd name="connsiteX3" fmla="*/ 27775 w 1592789"/>
                  <a:gd name="connsiteY3" fmla="*/ 34496 h 467148"/>
                  <a:gd name="connsiteX4" fmla="*/ 446 w 1592789"/>
                  <a:gd name="connsiteY4" fmla="*/ 0 h 467148"/>
                  <a:gd name="connsiteX5" fmla="*/ 27775 w 1592789"/>
                  <a:gd name="connsiteY5" fmla="*/ 44453 h 467148"/>
                  <a:gd name="connsiteX6" fmla="*/ 732038 w 1592789"/>
                  <a:gd name="connsiteY6" fmla="*/ 451207 h 467148"/>
                  <a:gd name="connsiteX7" fmla="*/ 866033 w 1592789"/>
                  <a:gd name="connsiteY7" fmla="*/ 451207 h 467148"/>
                  <a:gd name="connsiteX8" fmla="*/ 1565423 w 1592789"/>
                  <a:gd name="connsiteY8" fmla="*/ 44736 h 467148"/>
                  <a:gd name="connsiteX9" fmla="*/ 1592399 w 1592789"/>
                  <a:gd name="connsiteY9" fmla="*/ 953 h 467148"/>
                  <a:gd name="connsiteX10" fmla="*/ 1565423 w 1592789"/>
                  <a:gd name="connsiteY10" fmla="*/ 34496 h 46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2789" h="467148">
                    <a:moveTo>
                      <a:pt x="1565423" y="34496"/>
                    </a:moveTo>
                    <a:lnTo>
                      <a:pt x="866139" y="440897"/>
                    </a:lnTo>
                    <a:cubicBezTo>
                      <a:pt x="829383" y="462364"/>
                      <a:pt x="768935" y="462364"/>
                      <a:pt x="732108" y="440897"/>
                    </a:cubicBezTo>
                    <a:lnTo>
                      <a:pt x="27775" y="34496"/>
                    </a:lnTo>
                    <a:cubicBezTo>
                      <a:pt x="11286" y="24857"/>
                      <a:pt x="2212" y="12570"/>
                      <a:pt x="446" y="0"/>
                    </a:cubicBezTo>
                    <a:cubicBezTo>
                      <a:pt x="-2202" y="15889"/>
                      <a:pt x="6943" y="32413"/>
                      <a:pt x="27775" y="44453"/>
                    </a:cubicBezTo>
                    <a:lnTo>
                      <a:pt x="732038" y="451207"/>
                    </a:lnTo>
                    <a:cubicBezTo>
                      <a:pt x="768935" y="472463"/>
                      <a:pt x="829348" y="472463"/>
                      <a:pt x="866033" y="451207"/>
                    </a:cubicBezTo>
                    <a:lnTo>
                      <a:pt x="1565423" y="44736"/>
                    </a:lnTo>
                    <a:cubicBezTo>
                      <a:pt x="1585867" y="32766"/>
                      <a:pt x="1594835" y="16595"/>
                      <a:pt x="1592399" y="953"/>
                    </a:cubicBezTo>
                    <a:cubicBezTo>
                      <a:pt x="1590422" y="13170"/>
                      <a:pt x="1581453" y="25104"/>
                      <a:pt x="1565423" y="34496"/>
                    </a:cubicBezTo>
                    <a:close/>
                  </a:path>
                </a:pathLst>
              </a:custGeom>
              <a:solidFill>
                <a:srgbClr val="0078D4"/>
              </a:solidFill>
              <a:ln w="3514" cap="flat">
                <a:noFill/>
                <a:prstDash val="solid"/>
                <a:miter/>
              </a:ln>
            </p:spPr>
            <p:txBody>
              <a:bodyPr rtlCol="0" anchor="ctr"/>
              <a:lstStyle/>
              <a:p>
                <a:endParaRPr lang="en-GB"/>
              </a:p>
            </p:txBody>
          </p:sp>
        </p:grpSp>
        <p:grpSp>
          <p:nvGrpSpPr>
            <p:cNvPr id="31" name="Graphic 12">
              <a:extLst>
                <a:ext uri="{FF2B5EF4-FFF2-40B4-BE49-F238E27FC236}">
                  <a16:creationId xmlns:a16="http://schemas.microsoft.com/office/drawing/2014/main" id="{27E71316-A6C1-0AC4-4812-B3184A897E25}"/>
                </a:ext>
                <a:ext uri="{C183D7F6-B498-43B3-948B-1728B52AA6E4}">
                  <adec:decorative xmlns:adec="http://schemas.microsoft.com/office/drawing/2017/decorative" val="1"/>
                </a:ext>
              </a:extLst>
            </p:cNvPr>
            <p:cNvGrpSpPr/>
            <p:nvPr/>
          </p:nvGrpSpPr>
          <p:grpSpPr>
            <a:xfrm>
              <a:off x="6535823" y="1521561"/>
              <a:ext cx="845214" cy="969746"/>
              <a:chOff x="6535823" y="1521561"/>
              <a:chExt cx="845214" cy="969746"/>
            </a:xfrm>
          </p:grpSpPr>
          <p:sp>
            <p:nvSpPr>
              <p:cNvPr id="32" name="Freeform: Shape 31">
                <a:extLst>
                  <a:ext uri="{FF2B5EF4-FFF2-40B4-BE49-F238E27FC236}">
                    <a16:creationId xmlns:a16="http://schemas.microsoft.com/office/drawing/2014/main" id="{9565334B-1188-BB31-BAE5-13665FDC8535}"/>
                  </a:ext>
                </a:extLst>
              </p:cNvPr>
              <p:cNvSpPr/>
              <p:nvPr/>
            </p:nvSpPr>
            <p:spPr>
              <a:xfrm>
                <a:off x="6536671" y="1521561"/>
                <a:ext cx="844366" cy="290376"/>
              </a:xfrm>
              <a:custGeom>
                <a:avLst/>
                <a:gdLst>
                  <a:gd name="connsiteX0" fmla="*/ 0 w 844366"/>
                  <a:gd name="connsiteY0" fmla="*/ 241263 h 290376"/>
                  <a:gd name="connsiteX1" fmla="*/ 77467 w 844366"/>
                  <a:gd name="connsiteY1" fmla="*/ 290377 h 290376"/>
                  <a:gd name="connsiteX2" fmla="*/ 422678 w 844366"/>
                  <a:gd name="connsiteY2" fmla="*/ 90778 h 290376"/>
                  <a:gd name="connsiteX3" fmla="*/ 766300 w 844366"/>
                  <a:gd name="connsiteY3" fmla="*/ 290377 h 290376"/>
                  <a:gd name="connsiteX4" fmla="*/ 844367 w 844366"/>
                  <a:gd name="connsiteY4" fmla="*/ 242499 h 290376"/>
                  <a:gd name="connsiteX5" fmla="*/ 422678 w 844366"/>
                  <a:gd name="connsiteY5" fmla="*/ 0 h 29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366" h="290376">
                    <a:moveTo>
                      <a:pt x="0" y="241263"/>
                    </a:moveTo>
                    <a:lnTo>
                      <a:pt x="77467" y="290377"/>
                    </a:lnTo>
                    <a:lnTo>
                      <a:pt x="422678" y="90778"/>
                    </a:lnTo>
                    <a:lnTo>
                      <a:pt x="766300" y="290377"/>
                    </a:lnTo>
                    <a:lnTo>
                      <a:pt x="844367" y="242499"/>
                    </a:lnTo>
                    <a:lnTo>
                      <a:pt x="422678" y="0"/>
                    </a:lnTo>
                    <a:close/>
                  </a:path>
                </a:pathLst>
              </a:custGeom>
              <a:gradFill>
                <a:gsLst>
                  <a:gs pos="15520">
                    <a:srgbClr val="025BA0"/>
                  </a:gs>
                  <a:gs pos="67350">
                    <a:srgbClr val="0F6BB8"/>
                  </a:gs>
                  <a:gs pos="100000">
                    <a:srgbClr val="1976C9"/>
                  </a:gs>
                </a:gsLst>
                <a:lin ang="16200000" scaled="1"/>
              </a:gradFill>
              <a:ln w="3514"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3F634529-A5DD-88F7-EB87-B5D0B539CE88}"/>
                  </a:ext>
                </a:extLst>
              </p:cNvPr>
              <p:cNvSpPr/>
              <p:nvPr/>
            </p:nvSpPr>
            <p:spPr>
              <a:xfrm>
                <a:off x="6535823" y="1762823"/>
                <a:ext cx="845213" cy="728484"/>
              </a:xfrm>
              <a:custGeom>
                <a:avLst/>
                <a:gdLst>
                  <a:gd name="connsiteX0" fmla="*/ 423525 w 845213"/>
                  <a:gd name="connsiteY0" fmla="*/ 728484 h 728484"/>
                  <a:gd name="connsiteX1" fmla="*/ 0 w 845213"/>
                  <a:gd name="connsiteY1" fmla="*/ 483761 h 728484"/>
                  <a:gd name="connsiteX2" fmla="*/ 0 w 845213"/>
                  <a:gd name="connsiteY2" fmla="*/ 0 h 728484"/>
                  <a:gd name="connsiteX3" fmla="*/ 78314 w 845213"/>
                  <a:gd name="connsiteY3" fmla="*/ 49114 h 728484"/>
                  <a:gd name="connsiteX4" fmla="*/ 78314 w 845213"/>
                  <a:gd name="connsiteY4" fmla="*/ 437189 h 728484"/>
                  <a:gd name="connsiteX5" fmla="*/ 423525 w 845213"/>
                  <a:gd name="connsiteY5" fmla="*/ 634034 h 728484"/>
                  <a:gd name="connsiteX6" fmla="*/ 767359 w 845213"/>
                  <a:gd name="connsiteY6" fmla="*/ 435918 h 728484"/>
                  <a:gd name="connsiteX7" fmla="*/ 767359 w 845213"/>
                  <a:gd name="connsiteY7" fmla="*/ 49114 h 728484"/>
                  <a:gd name="connsiteX8" fmla="*/ 845214 w 845213"/>
                  <a:gd name="connsiteY8" fmla="*/ 1236 h 728484"/>
                  <a:gd name="connsiteX9" fmla="*/ 845214 w 845213"/>
                  <a:gd name="connsiteY9" fmla="*/ 486304 h 72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5213" h="728484">
                    <a:moveTo>
                      <a:pt x="423525" y="728484"/>
                    </a:moveTo>
                    <a:lnTo>
                      <a:pt x="0" y="483761"/>
                    </a:lnTo>
                    <a:lnTo>
                      <a:pt x="0" y="0"/>
                    </a:lnTo>
                    <a:lnTo>
                      <a:pt x="78314" y="49114"/>
                    </a:lnTo>
                    <a:lnTo>
                      <a:pt x="78314" y="437189"/>
                    </a:lnTo>
                    <a:lnTo>
                      <a:pt x="423525" y="634034"/>
                    </a:lnTo>
                    <a:lnTo>
                      <a:pt x="767359" y="435918"/>
                    </a:lnTo>
                    <a:lnTo>
                      <a:pt x="767359" y="49114"/>
                    </a:lnTo>
                    <a:lnTo>
                      <a:pt x="845214" y="1236"/>
                    </a:lnTo>
                    <a:lnTo>
                      <a:pt x="845214" y="486304"/>
                    </a:lnTo>
                    <a:close/>
                  </a:path>
                </a:pathLst>
              </a:custGeom>
              <a:solidFill>
                <a:srgbClr val="0078D3"/>
              </a:solidFill>
              <a:ln w="3514"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EE89B325-8F57-5A61-3EAE-5A8070D424E6}"/>
                  </a:ext>
                </a:extLst>
              </p:cNvPr>
              <p:cNvSpPr/>
              <p:nvPr/>
            </p:nvSpPr>
            <p:spPr>
              <a:xfrm>
                <a:off x="6849963" y="1641503"/>
                <a:ext cx="401174" cy="414486"/>
              </a:xfrm>
              <a:custGeom>
                <a:avLst/>
                <a:gdLst>
                  <a:gd name="connsiteX0" fmla="*/ 317953 w 401174"/>
                  <a:gd name="connsiteY0" fmla="*/ 0 h 414486"/>
                  <a:gd name="connsiteX1" fmla="*/ 0 w 401174"/>
                  <a:gd name="connsiteY1" fmla="*/ 185016 h 414486"/>
                  <a:gd name="connsiteX2" fmla="*/ 20444 w 401174"/>
                  <a:gd name="connsiteY2" fmla="*/ 326815 h 414486"/>
                  <a:gd name="connsiteX3" fmla="*/ 115494 w 401174"/>
                  <a:gd name="connsiteY3" fmla="*/ 352661 h 414486"/>
                  <a:gd name="connsiteX4" fmla="*/ 190736 w 401174"/>
                  <a:gd name="connsiteY4" fmla="*/ 414486 h 414486"/>
                  <a:gd name="connsiteX5" fmla="*/ 254927 w 401174"/>
                  <a:gd name="connsiteY5" fmla="*/ 367314 h 414486"/>
                  <a:gd name="connsiteX6" fmla="*/ 166515 w 401174"/>
                  <a:gd name="connsiteY6" fmla="*/ 288152 h 414486"/>
                  <a:gd name="connsiteX7" fmla="*/ 54128 w 401174"/>
                  <a:gd name="connsiteY7" fmla="*/ 249101 h 414486"/>
                  <a:gd name="connsiteX8" fmla="*/ 401175 w 401174"/>
                  <a:gd name="connsiteY8" fmla="*/ 47808 h 414486"/>
                  <a:gd name="connsiteX9" fmla="*/ 317953 w 401174"/>
                  <a:gd name="connsiteY9" fmla="*/ 0 h 414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174" h="414486">
                    <a:moveTo>
                      <a:pt x="317953" y="0"/>
                    </a:moveTo>
                    <a:lnTo>
                      <a:pt x="0" y="185016"/>
                    </a:lnTo>
                    <a:lnTo>
                      <a:pt x="20444" y="326815"/>
                    </a:lnTo>
                    <a:cubicBezTo>
                      <a:pt x="20444" y="326815"/>
                      <a:pt x="68887" y="326533"/>
                      <a:pt x="115494" y="352661"/>
                    </a:cubicBezTo>
                    <a:cubicBezTo>
                      <a:pt x="162101" y="378789"/>
                      <a:pt x="186005" y="407036"/>
                      <a:pt x="190736" y="414486"/>
                    </a:cubicBezTo>
                    <a:lnTo>
                      <a:pt x="254927" y="367314"/>
                    </a:lnTo>
                    <a:cubicBezTo>
                      <a:pt x="254927" y="367314"/>
                      <a:pt x="213722" y="313010"/>
                      <a:pt x="166515" y="288152"/>
                    </a:cubicBezTo>
                    <a:cubicBezTo>
                      <a:pt x="119307" y="263295"/>
                      <a:pt x="92861" y="254468"/>
                      <a:pt x="54128" y="249101"/>
                    </a:cubicBezTo>
                    <a:lnTo>
                      <a:pt x="401175" y="47808"/>
                    </a:lnTo>
                    <a:lnTo>
                      <a:pt x="317953" y="0"/>
                    </a:lnTo>
                  </a:path>
                </a:pathLst>
              </a:custGeom>
              <a:gradFill>
                <a:gsLst>
                  <a:gs pos="0">
                    <a:srgbClr val="3DCBE9"/>
                  </a:gs>
                  <a:gs pos="15760">
                    <a:srgbClr val="46D7F3"/>
                  </a:gs>
                  <a:gs pos="38290">
                    <a:srgbClr val="4EE2FC"/>
                  </a:gs>
                  <a:gs pos="65080">
                    <a:srgbClr val="51E5FF"/>
                  </a:gs>
                </a:gsLst>
                <a:lin ang="0" scaled="1"/>
              </a:gradFill>
              <a:ln w="3514"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31E15572-C6AE-DB9D-EABD-439C69D8B117}"/>
                  </a:ext>
                </a:extLst>
              </p:cNvPr>
              <p:cNvSpPr/>
              <p:nvPr/>
            </p:nvSpPr>
            <p:spPr>
              <a:xfrm>
                <a:off x="6667877" y="2114778"/>
                <a:ext cx="400645" cy="255350"/>
              </a:xfrm>
              <a:custGeom>
                <a:avLst/>
                <a:gdLst>
                  <a:gd name="connsiteX0" fmla="*/ 0 w 400645"/>
                  <a:gd name="connsiteY0" fmla="*/ 208108 h 255350"/>
                  <a:gd name="connsiteX1" fmla="*/ 362018 w 400645"/>
                  <a:gd name="connsiteY1" fmla="*/ 0 h 255350"/>
                  <a:gd name="connsiteX2" fmla="*/ 400645 w 400645"/>
                  <a:gd name="connsiteY2" fmla="*/ 71253 h 255350"/>
                  <a:gd name="connsiteX3" fmla="*/ 81774 w 400645"/>
                  <a:gd name="connsiteY3" fmla="*/ 255351 h 255350"/>
                  <a:gd name="connsiteX4" fmla="*/ 0 w 400645"/>
                  <a:gd name="connsiteY4" fmla="*/ 208108 h 255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645" h="255350">
                    <a:moveTo>
                      <a:pt x="0" y="208108"/>
                    </a:moveTo>
                    <a:lnTo>
                      <a:pt x="362018" y="0"/>
                    </a:lnTo>
                    <a:lnTo>
                      <a:pt x="400645" y="71253"/>
                    </a:lnTo>
                    <a:lnTo>
                      <a:pt x="81774" y="255351"/>
                    </a:lnTo>
                    <a:lnTo>
                      <a:pt x="0" y="208108"/>
                    </a:lnTo>
                  </a:path>
                </a:pathLst>
              </a:custGeom>
              <a:gradFill>
                <a:gsLst>
                  <a:gs pos="0">
                    <a:srgbClr val="3DCBE9"/>
                  </a:gs>
                  <a:gs pos="15760">
                    <a:srgbClr val="46D7F3"/>
                  </a:gs>
                  <a:gs pos="38290">
                    <a:srgbClr val="4EE2FC"/>
                  </a:gs>
                  <a:gs pos="65080">
                    <a:srgbClr val="51E5FF"/>
                  </a:gs>
                </a:gsLst>
                <a:lin ang="8100000" scaled="1"/>
              </a:gradFill>
              <a:ln w="3514"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A0C23E27-4D4F-0EEB-6199-F57116D0FE14}"/>
                  </a:ext>
                </a:extLst>
              </p:cNvPr>
              <p:cNvSpPr/>
              <p:nvPr/>
            </p:nvSpPr>
            <p:spPr>
              <a:xfrm>
                <a:off x="6693087" y="1808018"/>
                <a:ext cx="198433" cy="198433"/>
              </a:xfrm>
              <a:custGeom>
                <a:avLst/>
                <a:gdLst>
                  <a:gd name="connsiteX0" fmla="*/ 198434 w 198433"/>
                  <a:gd name="connsiteY0" fmla="*/ 99217 h 198433"/>
                  <a:gd name="connsiteX1" fmla="*/ 99217 w 198433"/>
                  <a:gd name="connsiteY1" fmla="*/ 198434 h 198433"/>
                  <a:gd name="connsiteX2" fmla="*/ 0 w 198433"/>
                  <a:gd name="connsiteY2" fmla="*/ 99217 h 198433"/>
                  <a:gd name="connsiteX3" fmla="*/ 99217 w 198433"/>
                  <a:gd name="connsiteY3" fmla="*/ 0 h 198433"/>
                  <a:gd name="connsiteX4" fmla="*/ 198434 w 198433"/>
                  <a:gd name="connsiteY4" fmla="*/ 99217 h 198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33" h="198433">
                    <a:moveTo>
                      <a:pt x="198434" y="99217"/>
                    </a:moveTo>
                    <a:cubicBezTo>
                      <a:pt x="198434" y="154013"/>
                      <a:pt x="154013" y="198434"/>
                      <a:pt x="99217" y="198434"/>
                    </a:cubicBezTo>
                    <a:cubicBezTo>
                      <a:pt x="44421" y="198434"/>
                      <a:pt x="0" y="154013"/>
                      <a:pt x="0" y="99217"/>
                    </a:cubicBezTo>
                    <a:cubicBezTo>
                      <a:pt x="0" y="44421"/>
                      <a:pt x="44421" y="0"/>
                      <a:pt x="99217" y="0"/>
                    </a:cubicBezTo>
                    <a:cubicBezTo>
                      <a:pt x="154013" y="0"/>
                      <a:pt x="198434" y="44421"/>
                      <a:pt x="198434" y="99217"/>
                    </a:cubicBezTo>
                    <a:close/>
                  </a:path>
                </a:pathLst>
              </a:custGeom>
              <a:gradFill>
                <a:gsLst>
                  <a:gs pos="0">
                    <a:srgbClr val="198DB7"/>
                  </a:gs>
                  <a:gs pos="39450">
                    <a:srgbClr val="35BADB"/>
                  </a:gs>
                  <a:gs pos="81110">
                    <a:srgbClr val="51E5FD"/>
                  </a:gs>
                </a:gsLst>
                <a:lin ang="17099965" scaled="1"/>
              </a:gradFill>
              <a:ln w="3514"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B29DE95-6AF3-856B-8EEF-92D22987BDC6}"/>
                  </a:ext>
                </a:extLst>
              </p:cNvPr>
              <p:cNvSpPr/>
              <p:nvPr/>
            </p:nvSpPr>
            <p:spPr>
              <a:xfrm>
                <a:off x="7027423" y="2006416"/>
                <a:ext cx="198433" cy="198433"/>
              </a:xfrm>
              <a:custGeom>
                <a:avLst/>
                <a:gdLst>
                  <a:gd name="connsiteX0" fmla="*/ 198434 w 198433"/>
                  <a:gd name="connsiteY0" fmla="*/ 99217 h 198433"/>
                  <a:gd name="connsiteX1" fmla="*/ 99217 w 198433"/>
                  <a:gd name="connsiteY1" fmla="*/ 198434 h 198433"/>
                  <a:gd name="connsiteX2" fmla="*/ 0 w 198433"/>
                  <a:gd name="connsiteY2" fmla="*/ 99217 h 198433"/>
                  <a:gd name="connsiteX3" fmla="*/ 99217 w 198433"/>
                  <a:gd name="connsiteY3" fmla="*/ 0 h 198433"/>
                  <a:gd name="connsiteX4" fmla="*/ 198434 w 198433"/>
                  <a:gd name="connsiteY4" fmla="*/ 99217 h 198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33" h="198433">
                    <a:moveTo>
                      <a:pt x="198434" y="99217"/>
                    </a:moveTo>
                    <a:cubicBezTo>
                      <a:pt x="198434" y="154013"/>
                      <a:pt x="154013" y="198434"/>
                      <a:pt x="99217" y="198434"/>
                    </a:cubicBezTo>
                    <a:cubicBezTo>
                      <a:pt x="44421" y="198434"/>
                      <a:pt x="0" y="154013"/>
                      <a:pt x="0" y="99217"/>
                    </a:cubicBezTo>
                    <a:cubicBezTo>
                      <a:pt x="0" y="44421"/>
                      <a:pt x="44421" y="0"/>
                      <a:pt x="99217" y="0"/>
                    </a:cubicBezTo>
                    <a:cubicBezTo>
                      <a:pt x="154013" y="0"/>
                      <a:pt x="198434" y="44421"/>
                      <a:pt x="198434" y="99217"/>
                    </a:cubicBezTo>
                    <a:close/>
                  </a:path>
                </a:pathLst>
              </a:custGeom>
              <a:gradFill>
                <a:gsLst>
                  <a:gs pos="0">
                    <a:srgbClr val="198DB7"/>
                  </a:gs>
                  <a:gs pos="39450">
                    <a:srgbClr val="35BADB"/>
                  </a:gs>
                  <a:gs pos="81110">
                    <a:srgbClr val="51E5FD"/>
                  </a:gs>
                </a:gsLst>
                <a:lin ang="17099971" scaled="1"/>
              </a:gradFill>
              <a:ln w="3514" cap="flat">
                <a:noFill/>
                <a:prstDash val="solid"/>
                <a:miter/>
              </a:ln>
            </p:spPr>
            <p:txBody>
              <a:bodyPr rtlCol="0" anchor="ctr"/>
              <a:lstStyle/>
              <a:p>
                <a:endParaRPr lang="en-GB"/>
              </a:p>
            </p:txBody>
          </p:sp>
        </p:grpSp>
      </p:grpSp>
      <p:pic>
        <p:nvPicPr>
          <p:cNvPr id="42" name="Picture 41">
            <a:extLst>
              <a:ext uri="{FF2B5EF4-FFF2-40B4-BE49-F238E27FC236}">
                <a16:creationId xmlns:a16="http://schemas.microsoft.com/office/drawing/2014/main" id="{B9CF4044-73F4-361C-8DEA-6CD05C74FF94}"/>
              </a:ext>
            </a:extLst>
          </p:cNvPr>
          <p:cNvPicPr>
            <a:picLocks noChangeAspect="1"/>
          </p:cNvPicPr>
          <p:nvPr/>
        </p:nvPicPr>
        <p:blipFill>
          <a:blip r:embed="rId4"/>
          <a:stretch>
            <a:fillRect/>
          </a:stretch>
        </p:blipFill>
        <p:spPr>
          <a:xfrm>
            <a:off x="7453899" y="3007438"/>
            <a:ext cx="784232" cy="999737"/>
          </a:xfrm>
          <a:prstGeom prst="rect">
            <a:avLst/>
          </a:prstGeom>
        </p:spPr>
      </p:pic>
      <p:sp>
        <p:nvSpPr>
          <p:cNvPr id="44" name="TextBox 43">
            <a:extLst>
              <a:ext uri="{FF2B5EF4-FFF2-40B4-BE49-F238E27FC236}">
                <a16:creationId xmlns:a16="http://schemas.microsoft.com/office/drawing/2014/main" id="{75E9AF6A-BF55-7F1E-8AB0-BD651863DEE0}"/>
              </a:ext>
            </a:extLst>
          </p:cNvPr>
          <p:cNvSpPr txBox="1"/>
          <p:nvPr/>
        </p:nvSpPr>
        <p:spPr>
          <a:xfrm>
            <a:off x="4834415" y="3999590"/>
            <a:ext cx="6097218"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chemeClr val="tx1">
                    <a:lumMod val="75000"/>
                    <a:lumOff val="25000"/>
                  </a:schemeClr>
                </a:solidFill>
                <a:effectLst/>
                <a:uLnTx/>
                <a:uFillTx/>
                <a:latin typeface="Segoe UI"/>
                <a:ea typeface="Segoe UI" pitchFamily="34" charset="0"/>
                <a:cs typeface="Segoe UI" pitchFamily="34" charset="0"/>
              </a:rPr>
              <a:t>ADLS/ONE LAKE</a:t>
            </a:r>
          </a:p>
        </p:txBody>
      </p:sp>
      <p:grpSp>
        <p:nvGrpSpPr>
          <p:cNvPr id="1029" name="Group 1028">
            <a:extLst>
              <a:ext uri="{FF2B5EF4-FFF2-40B4-BE49-F238E27FC236}">
                <a16:creationId xmlns:a16="http://schemas.microsoft.com/office/drawing/2014/main" id="{37EA5FDF-7246-1E54-8670-2D5667D4DAD1}"/>
              </a:ext>
            </a:extLst>
          </p:cNvPr>
          <p:cNvGrpSpPr/>
          <p:nvPr/>
        </p:nvGrpSpPr>
        <p:grpSpPr>
          <a:xfrm>
            <a:off x="8232002" y="2209432"/>
            <a:ext cx="1438859" cy="439656"/>
            <a:chOff x="8222364" y="2466123"/>
            <a:chExt cx="1438859" cy="439656"/>
          </a:xfrm>
        </p:grpSpPr>
        <p:sp>
          <p:nvSpPr>
            <p:cNvPr id="46" name="Rectangle 45">
              <a:extLst>
                <a:ext uri="{FF2B5EF4-FFF2-40B4-BE49-F238E27FC236}">
                  <a16:creationId xmlns:a16="http://schemas.microsoft.com/office/drawing/2014/main" id="{67E8D4BA-74BD-5943-7009-36BE6F81DFDD}"/>
                </a:ext>
              </a:extLst>
            </p:cNvPr>
            <p:cNvSpPr/>
            <p:nvPr/>
          </p:nvSpPr>
          <p:spPr bwMode="auto">
            <a:xfrm>
              <a:off x="8222364" y="2473620"/>
              <a:ext cx="1438859" cy="432159"/>
            </a:xfrm>
            <a:prstGeom prst="rect">
              <a:avLst/>
            </a:prstGeom>
            <a:ln>
              <a:headEnd type="none" w="med" len="med"/>
              <a:tailEnd type="none" w="med" len="med"/>
            </a:ln>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highlight>
                  <a:srgbClr val="FF0000"/>
                </a:highlight>
                <a:uLnTx/>
                <a:uFillTx/>
                <a:latin typeface="Segoe UI"/>
                <a:ea typeface="Segoe UI" pitchFamily="34" charset="0"/>
                <a:cs typeface="Segoe UI" pitchFamily="34" charset="0"/>
              </a:endParaRPr>
            </a:p>
          </p:txBody>
        </p:sp>
        <p:pic>
          <p:nvPicPr>
            <p:cNvPr id="45" name="Picture 44" descr="A picture containing text, clipart&#10;&#10;Description automatically generated">
              <a:extLst>
                <a:ext uri="{FF2B5EF4-FFF2-40B4-BE49-F238E27FC236}">
                  <a16:creationId xmlns:a16="http://schemas.microsoft.com/office/drawing/2014/main" id="{7776BA54-F63F-E61D-1C95-53843F25D0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8381" y="2466123"/>
              <a:ext cx="888381" cy="336167"/>
            </a:xfrm>
            <a:prstGeom prst="rect">
              <a:avLst/>
            </a:prstGeom>
          </p:spPr>
        </p:pic>
      </p:grpSp>
      <p:pic>
        <p:nvPicPr>
          <p:cNvPr id="48" name="Picture 47" descr="A picture containing screenshot, graphics, design&#10;&#10;Description automatically generated">
            <a:extLst>
              <a:ext uri="{FF2B5EF4-FFF2-40B4-BE49-F238E27FC236}">
                <a16:creationId xmlns:a16="http://schemas.microsoft.com/office/drawing/2014/main" id="{9C85E4DB-6584-8C42-D4A2-F96183E7EF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4203" y="1500241"/>
            <a:ext cx="848897" cy="848897"/>
          </a:xfrm>
          <a:prstGeom prst="rect">
            <a:avLst/>
          </a:prstGeom>
        </p:spPr>
      </p:pic>
      <p:grpSp>
        <p:nvGrpSpPr>
          <p:cNvPr id="49" name="Graphic 12">
            <a:extLst>
              <a:ext uri="{FF2B5EF4-FFF2-40B4-BE49-F238E27FC236}">
                <a16:creationId xmlns:a16="http://schemas.microsoft.com/office/drawing/2014/main" id="{B5621CA2-6DD7-A1B6-104A-33E2EF7BDF11}"/>
              </a:ext>
              <a:ext uri="{C183D7F6-B498-43B3-948B-1728B52AA6E4}">
                <adec:decorative xmlns:adec="http://schemas.microsoft.com/office/drawing/2017/decorative" val="1"/>
              </a:ext>
            </a:extLst>
          </p:cNvPr>
          <p:cNvGrpSpPr/>
          <p:nvPr/>
        </p:nvGrpSpPr>
        <p:grpSpPr>
          <a:xfrm>
            <a:off x="9928544" y="1957011"/>
            <a:ext cx="1952558" cy="1235796"/>
            <a:chOff x="5977138" y="1877562"/>
            <a:chExt cx="1952558" cy="1235796"/>
          </a:xfrm>
        </p:grpSpPr>
        <p:pic>
          <p:nvPicPr>
            <p:cNvPr id="50" name="Picture 49">
              <a:extLst>
                <a:ext uri="{FF2B5EF4-FFF2-40B4-BE49-F238E27FC236}">
                  <a16:creationId xmlns:a16="http://schemas.microsoft.com/office/drawing/2014/main" id="{BFDB3046-AC45-777D-14B4-48E53E19F207}"/>
                </a:ext>
              </a:extLst>
            </p:cNvPr>
            <p:cNvPicPr>
              <a:picLocks noChangeAspect="1"/>
            </p:cNvPicPr>
            <p:nvPr/>
          </p:nvPicPr>
          <p:blipFill>
            <a:blip r:embed="rId3"/>
            <a:stretch>
              <a:fillRect/>
            </a:stretch>
          </p:blipFill>
          <p:spPr>
            <a:xfrm>
              <a:off x="5977138" y="1877562"/>
              <a:ext cx="1952558" cy="1235796"/>
            </a:xfrm>
            <a:custGeom>
              <a:avLst/>
              <a:gdLst>
                <a:gd name="connsiteX0" fmla="*/ 0 w 1952558"/>
                <a:gd name="connsiteY0" fmla="*/ 101 h 1235796"/>
                <a:gd name="connsiteX1" fmla="*/ 1952558 w 1952558"/>
                <a:gd name="connsiteY1" fmla="*/ 101 h 1235796"/>
                <a:gd name="connsiteX2" fmla="*/ 1952558 w 1952558"/>
                <a:gd name="connsiteY2" fmla="*/ 1235897 h 1235796"/>
                <a:gd name="connsiteX3" fmla="*/ 0 w 1952558"/>
                <a:gd name="connsiteY3" fmla="*/ 1235897 h 1235796"/>
              </a:gdLst>
              <a:ahLst/>
              <a:cxnLst>
                <a:cxn ang="0">
                  <a:pos x="connsiteX0" y="connsiteY0"/>
                </a:cxn>
                <a:cxn ang="0">
                  <a:pos x="connsiteX1" y="connsiteY1"/>
                </a:cxn>
                <a:cxn ang="0">
                  <a:pos x="connsiteX2" y="connsiteY2"/>
                </a:cxn>
                <a:cxn ang="0">
                  <a:pos x="connsiteX3" y="connsiteY3"/>
                </a:cxn>
              </a:cxnLst>
              <a:rect l="l" t="t" r="r" b="b"/>
              <a:pathLst>
                <a:path w="1952558" h="1235796">
                  <a:moveTo>
                    <a:pt x="0" y="101"/>
                  </a:moveTo>
                  <a:lnTo>
                    <a:pt x="1952558" y="101"/>
                  </a:lnTo>
                  <a:lnTo>
                    <a:pt x="1952558" y="1235897"/>
                  </a:lnTo>
                  <a:lnTo>
                    <a:pt x="0" y="1235897"/>
                  </a:lnTo>
                  <a:close/>
                </a:path>
              </a:pathLst>
            </a:custGeom>
          </p:spPr>
        </p:pic>
        <p:sp>
          <p:nvSpPr>
            <p:cNvPr id="51" name="Freeform: Shape 50">
              <a:extLst>
                <a:ext uri="{FF2B5EF4-FFF2-40B4-BE49-F238E27FC236}">
                  <a16:creationId xmlns:a16="http://schemas.microsoft.com/office/drawing/2014/main" id="{27B0555B-2F0F-791E-2E1D-D9D467239564}"/>
                </a:ext>
              </a:extLst>
            </p:cNvPr>
            <p:cNvSpPr/>
            <p:nvPr/>
          </p:nvSpPr>
          <p:spPr>
            <a:xfrm>
              <a:off x="6156575" y="1930671"/>
              <a:ext cx="1592761" cy="922866"/>
            </a:xfrm>
            <a:custGeom>
              <a:avLst/>
              <a:gdLst>
                <a:gd name="connsiteX0" fmla="*/ 27682 w 1592761"/>
                <a:gd name="connsiteY0" fmla="*/ 500365 h 922866"/>
                <a:gd name="connsiteX1" fmla="*/ 27294 w 1592761"/>
                <a:gd name="connsiteY1" fmla="*/ 422898 h 922866"/>
                <a:gd name="connsiteX2" fmla="*/ 727072 w 1592761"/>
                <a:gd name="connsiteY2" fmla="*/ 16180 h 922866"/>
                <a:gd name="connsiteX3" fmla="*/ 860962 w 1592761"/>
                <a:gd name="connsiteY3" fmla="*/ 16180 h 922866"/>
                <a:gd name="connsiteX4" fmla="*/ 1565048 w 1592761"/>
                <a:gd name="connsiteY4" fmla="*/ 422757 h 922866"/>
                <a:gd name="connsiteX5" fmla="*/ 1565366 w 1592761"/>
                <a:gd name="connsiteY5" fmla="*/ 500365 h 922866"/>
                <a:gd name="connsiteX6" fmla="*/ 866046 w 1592761"/>
                <a:gd name="connsiteY6" fmla="*/ 906766 h 922866"/>
                <a:gd name="connsiteX7" fmla="*/ 732016 w 1592761"/>
                <a:gd name="connsiteY7" fmla="*/ 906766 h 922866"/>
                <a:gd name="connsiteX8" fmla="*/ 27682 w 1592761"/>
                <a:gd name="connsiteY8" fmla="*/ 500365 h 92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2761" h="922866">
                  <a:moveTo>
                    <a:pt x="27682" y="500365"/>
                  </a:moveTo>
                  <a:cubicBezTo>
                    <a:pt x="-9074" y="478862"/>
                    <a:pt x="-9250" y="444083"/>
                    <a:pt x="27294" y="422898"/>
                  </a:cubicBezTo>
                  <a:lnTo>
                    <a:pt x="727072" y="16180"/>
                  </a:lnTo>
                  <a:cubicBezTo>
                    <a:pt x="763617" y="-5393"/>
                    <a:pt x="823888" y="-5393"/>
                    <a:pt x="860962" y="16180"/>
                  </a:cubicBezTo>
                  <a:lnTo>
                    <a:pt x="1565048" y="422757"/>
                  </a:lnTo>
                  <a:cubicBezTo>
                    <a:pt x="1601875" y="444083"/>
                    <a:pt x="1602016" y="478862"/>
                    <a:pt x="1565366" y="500365"/>
                  </a:cubicBezTo>
                  <a:lnTo>
                    <a:pt x="866046" y="906766"/>
                  </a:lnTo>
                  <a:cubicBezTo>
                    <a:pt x="829290" y="928233"/>
                    <a:pt x="768842" y="928233"/>
                    <a:pt x="732016" y="906766"/>
                  </a:cubicBezTo>
                  <a:lnTo>
                    <a:pt x="27682" y="500365"/>
                  </a:lnTo>
                  <a:close/>
                </a:path>
              </a:pathLst>
            </a:custGeom>
            <a:solidFill>
              <a:srgbClr val="EAEAEA"/>
            </a:solidFill>
            <a:ln w="3514"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29FB03DF-C2D6-0731-A859-F20049CBA5A3}"/>
                </a:ext>
              </a:extLst>
            </p:cNvPr>
            <p:cNvSpPr/>
            <p:nvPr/>
          </p:nvSpPr>
          <p:spPr>
            <a:xfrm>
              <a:off x="6155163" y="2402154"/>
              <a:ext cx="1594177" cy="489092"/>
            </a:xfrm>
            <a:custGeom>
              <a:avLst/>
              <a:gdLst>
                <a:gd name="connsiteX0" fmla="*/ 1593965 w 1594177"/>
                <a:gd name="connsiteY0" fmla="*/ 3319 h 489092"/>
                <a:gd name="connsiteX1" fmla="*/ 1593718 w 1594177"/>
                <a:gd name="connsiteY1" fmla="*/ 6108 h 489092"/>
                <a:gd name="connsiteX2" fmla="*/ 1592977 w 1594177"/>
                <a:gd name="connsiteY2" fmla="*/ 8474 h 489092"/>
                <a:gd name="connsiteX3" fmla="*/ 1592341 w 1594177"/>
                <a:gd name="connsiteY3" fmla="*/ 11758 h 489092"/>
                <a:gd name="connsiteX4" fmla="*/ 1591494 w 1594177"/>
                <a:gd name="connsiteY4" fmla="*/ 14053 h 489092"/>
                <a:gd name="connsiteX5" fmla="*/ 1589940 w 1594177"/>
                <a:gd name="connsiteY5" fmla="*/ 16842 h 489092"/>
                <a:gd name="connsiteX6" fmla="*/ 1587680 w 1594177"/>
                <a:gd name="connsiteY6" fmla="*/ 20585 h 489092"/>
                <a:gd name="connsiteX7" fmla="*/ 1587010 w 1594177"/>
                <a:gd name="connsiteY7" fmla="*/ 21432 h 489092"/>
                <a:gd name="connsiteX8" fmla="*/ 1584150 w 1594177"/>
                <a:gd name="connsiteY8" fmla="*/ 25069 h 489092"/>
                <a:gd name="connsiteX9" fmla="*/ 1583267 w 1594177"/>
                <a:gd name="connsiteY9" fmla="*/ 26093 h 489092"/>
                <a:gd name="connsiteX10" fmla="*/ 1579454 w 1594177"/>
                <a:gd name="connsiteY10" fmla="*/ 29977 h 489092"/>
                <a:gd name="connsiteX11" fmla="*/ 1576558 w 1594177"/>
                <a:gd name="connsiteY11" fmla="*/ 32201 h 489092"/>
                <a:gd name="connsiteX12" fmla="*/ 1574051 w 1594177"/>
                <a:gd name="connsiteY12" fmla="*/ 34461 h 489092"/>
                <a:gd name="connsiteX13" fmla="*/ 1570626 w 1594177"/>
                <a:gd name="connsiteY13" fmla="*/ 36403 h 489092"/>
                <a:gd name="connsiteX14" fmla="*/ 1566813 w 1594177"/>
                <a:gd name="connsiteY14" fmla="*/ 39122 h 489092"/>
                <a:gd name="connsiteX15" fmla="*/ 873885 w 1594177"/>
                <a:gd name="connsiteY15" fmla="*/ 441780 h 489092"/>
                <a:gd name="connsiteX16" fmla="*/ 873885 w 1594177"/>
                <a:gd name="connsiteY16" fmla="*/ 441462 h 489092"/>
                <a:gd name="connsiteX17" fmla="*/ 858419 w 1594177"/>
                <a:gd name="connsiteY17" fmla="*/ 450148 h 489092"/>
                <a:gd name="connsiteX18" fmla="*/ 855489 w 1594177"/>
                <a:gd name="connsiteY18" fmla="*/ 450995 h 489092"/>
                <a:gd name="connsiteX19" fmla="*/ 848286 w 1594177"/>
                <a:gd name="connsiteY19" fmla="*/ 453890 h 489092"/>
                <a:gd name="connsiteX20" fmla="*/ 845532 w 1594177"/>
                <a:gd name="connsiteY20" fmla="*/ 454879 h 489092"/>
                <a:gd name="connsiteX21" fmla="*/ 840659 w 1594177"/>
                <a:gd name="connsiteY21" fmla="*/ 456080 h 489092"/>
                <a:gd name="connsiteX22" fmla="*/ 836952 w 1594177"/>
                <a:gd name="connsiteY22" fmla="*/ 457280 h 489092"/>
                <a:gd name="connsiteX23" fmla="*/ 831585 w 1594177"/>
                <a:gd name="connsiteY23" fmla="*/ 458728 h 489092"/>
                <a:gd name="connsiteX24" fmla="*/ 828019 w 1594177"/>
                <a:gd name="connsiteY24" fmla="*/ 459151 h 489092"/>
                <a:gd name="connsiteX25" fmla="*/ 817285 w 1594177"/>
                <a:gd name="connsiteY25" fmla="*/ 460493 h 489092"/>
                <a:gd name="connsiteX26" fmla="*/ 813860 w 1594177"/>
                <a:gd name="connsiteY26" fmla="*/ 460917 h 489092"/>
                <a:gd name="connsiteX27" fmla="*/ 807646 w 1594177"/>
                <a:gd name="connsiteY27" fmla="*/ 461235 h 489092"/>
                <a:gd name="connsiteX28" fmla="*/ 803409 w 1594177"/>
                <a:gd name="connsiteY28" fmla="*/ 461411 h 489092"/>
                <a:gd name="connsiteX29" fmla="*/ 798254 w 1594177"/>
                <a:gd name="connsiteY29" fmla="*/ 461411 h 489092"/>
                <a:gd name="connsiteX30" fmla="*/ 793699 w 1594177"/>
                <a:gd name="connsiteY30" fmla="*/ 461235 h 489092"/>
                <a:gd name="connsiteX31" fmla="*/ 789179 w 1594177"/>
                <a:gd name="connsiteY31" fmla="*/ 460917 h 489092"/>
                <a:gd name="connsiteX32" fmla="*/ 784519 w 1594177"/>
                <a:gd name="connsiteY32" fmla="*/ 460493 h 489092"/>
                <a:gd name="connsiteX33" fmla="*/ 779964 w 1594177"/>
                <a:gd name="connsiteY33" fmla="*/ 460317 h 489092"/>
                <a:gd name="connsiteX34" fmla="*/ 775550 w 1594177"/>
                <a:gd name="connsiteY34" fmla="*/ 459504 h 489092"/>
                <a:gd name="connsiteX35" fmla="*/ 770395 w 1594177"/>
                <a:gd name="connsiteY35" fmla="*/ 458728 h 489092"/>
                <a:gd name="connsiteX36" fmla="*/ 766688 w 1594177"/>
                <a:gd name="connsiteY36" fmla="*/ 458057 h 489092"/>
                <a:gd name="connsiteX37" fmla="*/ 760792 w 1594177"/>
                <a:gd name="connsiteY37" fmla="*/ 456503 h 489092"/>
                <a:gd name="connsiteX38" fmla="*/ 757225 w 1594177"/>
                <a:gd name="connsiteY38" fmla="*/ 455409 h 489092"/>
                <a:gd name="connsiteX39" fmla="*/ 747516 w 1594177"/>
                <a:gd name="connsiteY39" fmla="*/ 451984 h 489092"/>
                <a:gd name="connsiteX40" fmla="*/ 742678 w 1594177"/>
                <a:gd name="connsiteY40" fmla="*/ 450148 h 489092"/>
                <a:gd name="connsiteX41" fmla="*/ 740101 w 1594177"/>
                <a:gd name="connsiteY41" fmla="*/ 448983 h 489092"/>
                <a:gd name="connsiteX42" fmla="*/ 722376 w 1594177"/>
                <a:gd name="connsiteY42" fmla="*/ 439167 h 489092"/>
                <a:gd name="connsiteX43" fmla="*/ 722376 w 1594177"/>
                <a:gd name="connsiteY43" fmla="*/ 439308 h 489092"/>
                <a:gd name="connsiteX44" fmla="*/ 29094 w 1594177"/>
                <a:gd name="connsiteY44" fmla="*/ 38839 h 489092"/>
                <a:gd name="connsiteX45" fmla="*/ 1483 w 1594177"/>
                <a:gd name="connsiteY45" fmla="*/ 0 h 489092"/>
                <a:gd name="connsiteX46" fmla="*/ 0 w 1594177"/>
                <a:gd name="connsiteY46" fmla="*/ 27823 h 489092"/>
                <a:gd name="connsiteX47" fmla="*/ 27611 w 1594177"/>
                <a:gd name="connsiteY47" fmla="*/ 66592 h 489092"/>
                <a:gd name="connsiteX48" fmla="*/ 731944 w 1594177"/>
                <a:gd name="connsiteY48" fmla="*/ 473416 h 489092"/>
                <a:gd name="connsiteX49" fmla="*/ 731944 w 1594177"/>
                <a:gd name="connsiteY49" fmla="*/ 473134 h 489092"/>
                <a:gd name="connsiteX50" fmla="*/ 738688 w 1594177"/>
                <a:gd name="connsiteY50" fmla="*/ 476700 h 489092"/>
                <a:gd name="connsiteX51" fmla="*/ 741125 w 1594177"/>
                <a:gd name="connsiteY51" fmla="*/ 477618 h 489092"/>
                <a:gd name="connsiteX52" fmla="*/ 745468 w 1594177"/>
                <a:gd name="connsiteY52" fmla="*/ 479807 h 489092"/>
                <a:gd name="connsiteX53" fmla="*/ 746068 w 1594177"/>
                <a:gd name="connsiteY53" fmla="*/ 480125 h 489092"/>
                <a:gd name="connsiteX54" fmla="*/ 756060 w 1594177"/>
                <a:gd name="connsiteY54" fmla="*/ 483338 h 489092"/>
                <a:gd name="connsiteX55" fmla="*/ 756660 w 1594177"/>
                <a:gd name="connsiteY55" fmla="*/ 483338 h 489092"/>
                <a:gd name="connsiteX56" fmla="*/ 759662 w 1594177"/>
                <a:gd name="connsiteY56" fmla="*/ 484185 h 489092"/>
                <a:gd name="connsiteX57" fmla="*/ 765382 w 1594177"/>
                <a:gd name="connsiteY57" fmla="*/ 485703 h 489092"/>
                <a:gd name="connsiteX58" fmla="*/ 766794 w 1594177"/>
                <a:gd name="connsiteY58" fmla="*/ 486127 h 489092"/>
                <a:gd name="connsiteX59" fmla="*/ 769301 w 1594177"/>
                <a:gd name="connsiteY59" fmla="*/ 486727 h 489092"/>
                <a:gd name="connsiteX60" fmla="*/ 774032 w 1594177"/>
                <a:gd name="connsiteY60" fmla="*/ 487328 h 489092"/>
                <a:gd name="connsiteX61" fmla="*/ 776151 w 1594177"/>
                <a:gd name="connsiteY61" fmla="*/ 487645 h 489092"/>
                <a:gd name="connsiteX62" fmla="*/ 778728 w 1594177"/>
                <a:gd name="connsiteY62" fmla="*/ 487751 h 489092"/>
                <a:gd name="connsiteX63" fmla="*/ 783283 w 1594177"/>
                <a:gd name="connsiteY63" fmla="*/ 488351 h 489092"/>
                <a:gd name="connsiteX64" fmla="*/ 785472 w 1594177"/>
                <a:gd name="connsiteY64" fmla="*/ 488669 h 489092"/>
                <a:gd name="connsiteX65" fmla="*/ 787838 w 1594177"/>
                <a:gd name="connsiteY65" fmla="*/ 488846 h 489092"/>
                <a:gd name="connsiteX66" fmla="*/ 792322 w 1594177"/>
                <a:gd name="connsiteY66" fmla="*/ 489093 h 489092"/>
                <a:gd name="connsiteX67" fmla="*/ 794970 w 1594177"/>
                <a:gd name="connsiteY67" fmla="*/ 489093 h 489092"/>
                <a:gd name="connsiteX68" fmla="*/ 796912 w 1594177"/>
                <a:gd name="connsiteY68" fmla="*/ 489093 h 489092"/>
                <a:gd name="connsiteX69" fmla="*/ 801996 w 1594177"/>
                <a:gd name="connsiteY69" fmla="*/ 489093 h 489092"/>
                <a:gd name="connsiteX70" fmla="*/ 804609 w 1594177"/>
                <a:gd name="connsiteY70" fmla="*/ 489093 h 489092"/>
                <a:gd name="connsiteX71" fmla="*/ 806304 w 1594177"/>
                <a:gd name="connsiteY71" fmla="*/ 489093 h 489092"/>
                <a:gd name="connsiteX72" fmla="*/ 812483 w 1594177"/>
                <a:gd name="connsiteY72" fmla="*/ 488422 h 489092"/>
                <a:gd name="connsiteX73" fmla="*/ 815308 w 1594177"/>
                <a:gd name="connsiteY73" fmla="*/ 488316 h 489092"/>
                <a:gd name="connsiteX74" fmla="*/ 816155 w 1594177"/>
                <a:gd name="connsiteY74" fmla="*/ 488316 h 489092"/>
                <a:gd name="connsiteX75" fmla="*/ 826818 w 1594177"/>
                <a:gd name="connsiteY75" fmla="*/ 486904 h 489092"/>
                <a:gd name="connsiteX76" fmla="*/ 827207 w 1594177"/>
                <a:gd name="connsiteY76" fmla="*/ 486904 h 489092"/>
                <a:gd name="connsiteX77" fmla="*/ 830738 w 1594177"/>
                <a:gd name="connsiteY77" fmla="*/ 486127 h 489092"/>
                <a:gd name="connsiteX78" fmla="*/ 835645 w 1594177"/>
                <a:gd name="connsiteY78" fmla="*/ 484997 h 489092"/>
                <a:gd name="connsiteX79" fmla="*/ 839282 w 1594177"/>
                <a:gd name="connsiteY79" fmla="*/ 484150 h 489092"/>
                <a:gd name="connsiteX80" fmla="*/ 844225 w 1594177"/>
                <a:gd name="connsiteY80" fmla="*/ 482490 h 489092"/>
                <a:gd name="connsiteX81" fmla="*/ 845355 w 1594177"/>
                <a:gd name="connsiteY81" fmla="*/ 482243 h 489092"/>
                <a:gd name="connsiteX82" fmla="*/ 847050 w 1594177"/>
                <a:gd name="connsiteY82" fmla="*/ 481572 h 489092"/>
                <a:gd name="connsiteX83" fmla="*/ 854288 w 1594177"/>
                <a:gd name="connsiteY83" fmla="*/ 478853 h 489092"/>
                <a:gd name="connsiteX84" fmla="*/ 856972 w 1594177"/>
                <a:gd name="connsiteY84" fmla="*/ 477582 h 489092"/>
                <a:gd name="connsiteX85" fmla="*/ 865905 w 1594177"/>
                <a:gd name="connsiteY85" fmla="*/ 473063 h 489092"/>
                <a:gd name="connsiteX86" fmla="*/ 865905 w 1594177"/>
                <a:gd name="connsiteY86" fmla="*/ 473381 h 489092"/>
                <a:gd name="connsiteX87" fmla="*/ 1565542 w 1594177"/>
                <a:gd name="connsiteY87" fmla="*/ 66804 h 489092"/>
                <a:gd name="connsiteX88" fmla="*/ 1566495 w 1594177"/>
                <a:gd name="connsiteY88" fmla="*/ 66062 h 489092"/>
                <a:gd name="connsiteX89" fmla="*/ 1569073 w 1594177"/>
                <a:gd name="connsiteY89" fmla="*/ 64720 h 489092"/>
                <a:gd name="connsiteX90" fmla="*/ 1572568 w 1594177"/>
                <a:gd name="connsiteY90" fmla="*/ 61931 h 489092"/>
                <a:gd name="connsiteX91" fmla="*/ 1575005 w 1594177"/>
                <a:gd name="connsiteY91" fmla="*/ 60060 h 489092"/>
                <a:gd name="connsiteX92" fmla="*/ 1577971 w 1594177"/>
                <a:gd name="connsiteY92" fmla="*/ 57765 h 489092"/>
                <a:gd name="connsiteX93" fmla="*/ 1578324 w 1594177"/>
                <a:gd name="connsiteY93" fmla="*/ 57341 h 489092"/>
                <a:gd name="connsiteX94" fmla="*/ 1582066 w 1594177"/>
                <a:gd name="connsiteY94" fmla="*/ 53739 h 489092"/>
                <a:gd name="connsiteX95" fmla="*/ 1582525 w 1594177"/>
                <a:gd name="connsiteY95" fmla="*/ 52963 h 489092"/>
                <a:gd name="connsiteX96" fmla="*/ 1584361 w 1594177"/>
                <a:gd name="connsiteY96" fmla="*/ 50915 h 489092"/>
                <a:gd name="connsiteX97" fmla="*/ 1585844 w 1594177"/>
                <a:gd name="connsiteY97" fmla="*/ 49397 h 489092"/>
                <a:gd name="connsiteX98" fmla="*/ 1586021 w 1594177"/>
                <a:gd name="connsiteY98" fmla="*/ 48655 h 489092"/>
                <a:gd name="connsiteX99" fmla="*/ 1588245 w 1594177"/>
                <a:gd name="connsiteY99" fmla="*/ 45195 h 489092"/>
                <a:gd name="connsiteX100" fmla="*/ 1588528 w 1594177"/>
                <a:gd name="connsiteY100" fmla="*/ 44595 h 489092"/>
                <a:gd name="connsiteX101" fmla="*/ 1589905 w 1594177"/>
                <a:gd name="connsiteY101" fmla="*/ 41770 h 489092"/>
                <a:gd name="connsiteX102" fmla="*/ 1590540 w 1594177"/>
                <a:gd name="connsiteY102" fmla="*/ 39757 h 489092"/>
                <a:gd name="connsiteX103" fmla="*/ 1590717 w 1594177"/>
                <a:gd name="connsiteY103" fmla="*/ 39440 h 489092"/>
                <a:gd name="connsiteX104" fmla="*/ 1591812 w 1594177"/>
                <a:gd name="connsiteY104" fmla="*/ 36438 h 489092"/>
                <a:gd name="connsiteX105" fmla="*/ 1592094 w 1594177"/>
                <a:gd name="connsiteY105" fmla="*/ 34673 h 489092"/>
                <a:gd name="connsiteX106" fmla="*/ 1592306 w 1594177"/>
                <a:gd name="connsiteY106" fmla="*/ 34002 h 489092"/>
                <a:gd name="connsiteX107" fmla="*/ 1592765 w 1594177"/>
                <a:gd name="connsiteY107" fmla="*/ 31036 h 489092"/>
                <a:gd name="connsiteX108" fmla="*/ 1592906 w 1594177"/>
                <a:gd name="connsiteY108" fmla="*/ 28918 h 489092"/>
                <a:gd name="connsiteX109" fmla="*/ 1592906 w 1594177"/>
                <a:gd name="connsiteY109" fmla="*/ 28529 h 489092"/>
                <a:gd name="connsiteX110" fmla="*/ 1594177 w 1594177"/>
                <a:gd name="connsiteY110" fmla="*/ 600 h 489092"/>
                <a:gd name="connsiteX111" fmla="*/ 1593965 w 1594177"/>
                <a:gd name="connsiteY111" fmla="*/ 3319 h 48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594177" h="489092">
                  <a:moveTo>
                    <a:pt x="1593965" y="3319"/>
                  </a:moveTo>
                  <a:cubicBezTo>
                    <a:pt x="1593859" y="4096"/>
                    <a:pt x="1593859" y="5261"/>
                    <a:pt x="1593718" y="6108"/>
                  </a:cubicBezTo>
                  <a:cubicBezTo>
                    <a:pt x="1593471" y="6956"/>
                    <a:pt x="1593330" y="7980"/>
                    <a:pt x="1592977" y="8474"/>
                  </a:cubicBezTo>
                  <a:cubicBezTo>
                    <a:pt x="1592941" y="9321"/>
                    <a:pt x="1592800" y="10345"/>
                    <a:pt x="1592341" y="11758"/>
                  </a:cubicBezTo>
                  <a:cubicBezTo>
                    <a:pt x="1592059" y="12287"/>
                    <a:pt x="1591847" y="12958"/>
                    <a:pt x="1591494" y="14053"/>
                  </a:cubicBezTo>
                  <a:cubicBezTo>
                    <a:pt x="1590752" y="14971"/>
                    <a:pt x="1590434" y="15818"/>
                    <a:pt x="1589940" y="16842"/>
                  </a:cubicBezTo>
                  <a:cubicBezTo>
                    <a:pt x="1589128" y="18113"/>
                    <a:pt x="1588281" y="19384"/>
                    <a:pt x="1587680" y="20585"/>
                  </a:cubicBezTo>
                  <a:cubicBezTo>
                    <a:pt x="1587433" y="20691"/>
                    <a:pt x="1587292" y="21432"/>
                    <a:pt x="1587010" y="21432"/>
                  </a:cubicBezTo>
                  <a:cubicBezTo>
                    <a:pt x="1586268" y="22703"/>
                    <a:pt x="1584962" y="23763"/>
                    <a:pt x="1584150" y="25069"/>
                  </a:cubicBezTo>
                  <a:cubicBezTo>
                    <a:pt x="1583902" y="25246"/>
                    <a:pt x="1583655" y="25669"/>
                    <a:pt x="1583267" y="26093"/>
                  </a:cubicBezTo>
                  <a:cubicBezTo>
                    <a:pt x="1582102" y="27364"/>
                    <a:pt x="1580937" y="28635"/>
                    <a:pt x="1579454" y="29977"/>
                  </a:cubicBezTo>
                  <a:cubicBezTo>
                    <a:pt x="1578465" y="31001"/>
                    <a:pt x="1577406" y="31248"/>
                    <a:pt x="1576558" y="32201"/>
                  </a:cubicBezTo>
                  <a:cubicBezTo>
                    <a:pt x="1575605" y="32943"/>
                    <a:pt x="1574758" y="33720"/>
                    <a:pt x="1574051" y="34461"/>
                  </a:cubicBezTo>
                  <a:cubicBezTo>
                    <a:pt x="1572816" y="35132"/>
                    <a:pt x="1571650" y="35803"/>
                    <a:pt x="1570626" y="36403"/>
                  </a:cubicBezTo>
                  <a:cubicBezTo>
                    <a:pt x="1569355" y="37498"/>
                    <a:pt x="1568155" y="38451"/>
                    <a:pt x="1566813" y="39122"/>
                  </a:cubicBezTo>
                  <a:lnTo>
                    <a:pt x="873885" y="441780"/>
                  </a:lnTo>
                  <a:lnTo>
                    <a:pt x="873885" y="441462"/>
                  </a:lnTo>
                  <a:cubicBezTo>
                    <a:pt x="871483" y="442980"/>
                    <a:pt x="861597" y="448559"/>
                    <a:pt x="858419" y="450148"/>
                  </a:cubicBezTo>
                  <a:cubicBezTo>
                    <a:pt x="857360" y="450324"/>
                    <a:pt x="856513" y="450995"/>
                    <a:pt x="855489" y="450995"/>
                  </a:cubicBezTo>
                  <a:cubicBezTo>
                    <a:pt x="853264" y="451984"/>
                    <a:pt x="850757" y="452937"/>
                    <a:pt x="848286" y="453890"/>
                  </a:cubicBezTo>
                  <a:cubicBezTo>
                    <a:pt x="847297" y="454208"/>
                    <a:pt x="846415" y="454385"/>
                    <a:pt x="845532" y="454879"/>
                  </a:cubicBezTo>
                  <a:cubicBezTo>
                    <a:pt x="843978" y="455409"/>
                    <a:pt x="842248" y="455832"/>
                    <a:pt x="840659" y="456080"/>
                  </a:cubicBezTo>
                  <a:cubicBezTo>
                    <a:pt x="839318" y="456503"/>
                    <a:pt x="838046" y="457033"/>
                    <a:pt x="836952" y="457280"/>
                  </a:cubicBezTo>
                  <a:cubicBezTo>
                    <a:pt x="835257" y="457704"/>
                    <a:pt x="833527" y="458057"/>
                    <a:pt x="831585" y="458728"/>
                  </a:cubicBezTo>
                  <a:cubicBezTo>
                    <a:pt x="830632" y="458728"/>
                    <a:pt x="829325" y="458834"/>
                    <a:pt x="828019" y="459151"/>
                  </a:cubicBezTo>
                  <a:cubicBezTo>
                    <a:pt x="824594" y="459893"/>
                    <a:pt x="820957" y="460352"/>
                    <a:pt x="817285" y="460493"/>
                  </a:cubicBezTo>
                  <a:cubicBezTo>
                    <a:pt x="816155" y="460493"/>
                    <a:pt x="814990" y="460917"/>
                    <a:pt x="813860" y="460917"/>
                  </a:cubicBezTo>
                  <a:cubicBezTo>
                    <a:pt x="811742" y="460917"/>
                    <a:pt x="809694" y="461235"/>
                    <a:pt x="807646" y="461235"/>
                  </a:cubicBezTo>
                  <a:cubicBezTo>
                    <a:pt x="806163" y="461411"/>
                    <a:pt x="804503" y="461411"/>
                    <a:pt x="803409" y="461411"/>
                  </a:cubicBezTo>
                  <a:cubicBezTo>
                    <a:pt x="801573" y="461411"/>
                    <a:pt x="799913" y="461411"/>
                    <a:pt x="798254" y="461411"/>
                  </a:cubicBezTo>
                  <a:cubicBezTo>
                    <a:pt x="796771" y="461411"/>
                    <a:pt x="795005" y="461411"/>
                    <a:pt x="793699" y="461235"/>
                  </a:cubicBezTo>
                  <a:cubicBezTo>
                    <a:pt x="792216" y="461235"/>
                    <a:pt x="790486" y="461235"/>
                    <a:pt x="789179" y="460917"/>
                  </a:cubicBezTo>
                  <a:cubicBezTo>
                    <a:pt x="787520" y="460917"/>
                    <a:pt x="786072" y="460917"/>
                    <a:pt x="784519" y="460493"/>
                  </a:cubicBezTo>
                  <a:cubicBezTo>
                    <a:pt x="783177" y="460493"/>
                    <a:pt x="781482" y="460317"/>
                    <a:pt x="779964" y="460317"/>
                  </a:cubicBezTo>
                  <a:cubicBezTo>
                    <a:pt x="778516" y="459893"/>
                    <a:pt x="777069" y="459893"/>
                    <a:pt x="775550" y="459504"/>
                  </a:cubicBezTo>
                  <a:cubicBezTo>
                    <a:pt x="773856" y="459504"/>
                    <a:pt x="772161" y="458975"/>
                    <a:pt x="770395" y="458728"/>
                  </a:cubicBezTo>
                  <a:cubicBezTo>
                    <a:pt x="769195" y="458728"/>
                    <a:pt x="767924" y="458410"/>
                    <a:pt x="766688" y="458057"/>
                  </a:cubicBezTo>
                  <a:cubicBezTo>
                    <a:pt x="764640" y="457386"/>
                    <a:pt x="762663" y="457033"/>
                    <a:pt x="760792" y="456503"/>
                  </a:cubicBezTo>
                  <a:cubicBezTo>
                    <a:pt x="759591" y="456080"/>
                    <a:pt x="758602" y="455832"/>
                    <a:pt x="757225" y="455409"/>
                  </a:cubicBezTo>
                  <a:cubicBezTo>
                    <a:pt x="754012" y="454385"/>
                    <a:pt x="750587" y="453467"/>
                    <a:pt x="747516" y="451984"/>
                  </a:cubicBezTo>
                  <a:cubicBezTo>
                    <a:pt x="745750" y="451489"/>
                    <a:pt x="744373" y="450995"/>
                    <a:pt x="742678" y="450148"/>
                  </a:cubicBezTo>
                  <a:cubicBezTo>
                    <a:pt x="741831" y="449830"/>
                    <a:pt x="741019" y="449477"/>
                    <a:pt x="740101" y="448983"/>
                  </a:cubicBezTo>
                  <a:cubicBezTo>
                    <a:pt x="737700" y="448029"/>
                    <a:pt x="724883" y="440332"/>
                    <a:pt x="722376" y="439167"/>
                  </a:cubicBezTo>
                  <a:lnTo>
                    <a:pt x="722376" y="439308"/>
                  </a:lnTo>
                  <a:lnTo>
                    <a:pt x="29094" y="38839"/>
                  </a:lnTo>
                  <a:cubicBezTo>
                    <a:pt x="10628" y="28106"/>
                    <a:pt x="1306" y="14053"/>
                    <a:pt x="1483" y="0"/>
                  </a:cubicBezTo>
                  <a:lnTo>
                    <a:pt x="0" y="27823"/>
                  </a:lnTo>
                  <a:cubicBezTo>
                    <a:pt x="0" y="41876"/>
                    <a:pt x="9251" y="55929"/>
                    <a:pt x="27611" y="66592"/>
                  </a:cubicBezTo>
                  <a:lnTo>
                    <a:pt x="731944" y="473416"/>
                  </a:lnTo>
                  <a:lnTo>
                    <a:pt x="731944" y="473134"/>
                  </a:lnTo>
                  <a:cubicBezTo>
                    <a:pt x="734910" y="474758"/>
                    <a:pt x="737700" y="476241"/>
                    <a:pt x="738688" y="476700"/>
                  </a:cubicBezTo>
                  <a:cubicBezTo>
                    <a:pt x="739465" y="477053"/>
                    <a:pt x="740489" y="477371"/>
                    <a:pt x="741125" y="477618"/>
                  </a:cubicBezTo>
                  <a:cubicBezTo>
                    <a:pt x="742502" y="478748"/>
                    <a:pt x="744126" y="479242"/>
                    <a:pt x="745468" y="479807"/>
                  </a:cubicBezTo>
                  <a:cubicBezTo>
                    <a:pt x="745468" y="479807"/>
                    <a:pt x="745856" y="479807"/>
                    <a:pt x="746068" y="480125"/>
                  </a:cubicBezTo>
                  <a:cubicBezTo>
                    <a:pt x="749246" y="481255"/>
                    <a:pt x="752494" y="482243"/>
                    <a:pt x="756060" y="483338"/>
                  </a:cubicBezTo>
                  <a:cubicBezTo>
                    <a:pt x="756484" y="483338"/>
                    <a:pt x="756660" y="483338"/>
                    <a:pt x="756660" y="483338"/>
                  </a:cubicBezTo>
                  <a:cubicBezTo>
                    <a:pt x="757720" y="483938"/>
                    <a:pt x="758708" y="484185"/>
                    <a:pt x="759662" y="484185"/>
                  </a:cubicBezTo>
                  <a:cubicBezTo>
                    <a:pt x="761533" y="484679"/>
                    <a:pt x="763369" y="485209"/>
                    <a:pt x="765382" y="485703"/>
                  </a:cubicBezTo>
                  <a:cubicBezTo>
                    <a:pt x="765876" y="485703"/>
                    <a:pt x="766229" y="486127"/>
                    <a:pt x="766794" y="486127"/>
                  </a:cubicBezTo>
                  <a:cubicBezTo>
                    <a:pt x="767641" y="486304"/>
                    <a:pt x="768418" y="486304"/>
                    <a:pt x="769301" y="486727"/>
                  </a:cubicBezTo>
                  <a:cubicBezTo>
                    <a:pt x="771066" y="486904"/>
                    <a:pt x="772585" y="487045"/>
                    <a:pt x="774032" y="487328"/>
                  </a:cubicBezTo>
                  <a:cubicBezTo>
                    <a:pt x="774703" y="487328"/>
                    <a:pt x="775656" y="487645"/>
                    <a:pt x="776151" y="487645"/>
                  </a:cubicBezTo>
                  <a:cubicBezTo>
                    <a:pt x="777175" y="487645"/>
                    <a:pt x="777810" y="487751"/>
                    <a:pt x="778728" y="487751"/>
                  </a:cubicBezTo>
                  <a:cubicBezTo>
                    <a:pt x="780070" y="488351"/>
                    <a:pt x="781553" y="488351"/>
                    <a:pt x="783283" y="488351"/>
                  </a:cubicBezTo>
                  <a:cubicBezTo>
                    <a:pt x="783777" y="488457"/>
                    <a:pt x="784625" y="488457"/>
                    <a:pt x="785472" y="488669"/>
                  </a:cubicBezTo>
                  <a:cubicBezTo>
                    <a:pt x="786178" y="488669"/>
                    <a:pt x="787167" y="488669"/>
                    <a:pt x="787838" y="488846"/>
                  </a:cubicBezTo>
                  <a:cubicBezTo>
                    <a:pt x="789285" y="489022"/>
                    <a:pt x="790874" y="489022"/>
                    <a:pt x="792322" y="489093"/>
                  </a:cubicBezTo>
                  <a:cubicBezTo>
                    <a:pt x="793169" y="489093"/>
                    <a:pt x="794052" y="489093"/>
                    <a:pt x="794970" y="489093"/>
                  </a:cubicBezTo>
                  <a:cubicBezTo>
                    <a:pt x="795641" y="489093"/>
                    <a:pt x="796277" y="489093"/>
                    <a:pt x="796912" y="489093"/>
                  </a:cubicBezTo>
                  <a:cubicBezTo>
                    <a:pt x="798607" y="489093"/>
                    <a:pt x="800372" y="489093"/>
                    <a:pt x="801996" y="489093"/>
                  </a:cubicBezTo>
                  <a:cubicBezTo>
                    <a:pt x="802773" y="489093"/>
                    <a:pt x="803691" y="489093"/>
                    <a:pt x="804609" y="489093"/>
                  </a:cubicBezTo>
                  <a:cubicBezTo>
                    <a:pt x="805245" y="489093"/>
                    <a:pt x="805774" y="489093"/>
                    <a:pt x="806304" y="489093"/>
                  </a:cubicBezTo>
                  <a:cubicBezTo>
                    <a:pt x="808423" y="489022"/>
                    <a:pt x="810223" y="488846"/>
                    <a:pt x="812483" y="488422"/>
                  </a:cubicBezTo>
                  <a:cubicBezTo>
                    <a:pt x="813542" y="488422"/>
                    <a:pt x="814319" y="488422"/>
                    <a:pt x="815308" y="488316"/>
                  </a:cubicBezTo>
                  <a:cubicBezTo>
                    <a:pt x="815308" y="488316"/>
                    <a:pt x="815802" y="488316"/>
                    <a:pt x="816155" y="488316"/>
                  </a:cubicBezTo>
                  <a:cubicBezTo>
                    <a:pt x="819686" y="487716"/>
                    <a:pt x="823252" y="487398"/>
                    <a:pt x="826818" y="486904"/>
                  </a:cubicBezTo>
                  <a:lnTo>
                    <a:pt x="827207" y="486904"/>
                  </a:lnTo>
                  <a:cubicBezTo>
                    <a:pt x="828301" y="486727"/>
                    <a:pt x="829502" y="486304"/>
                    <a:pt x="830738" y="486127"/>
                  </a:cubicBezTo>
                  <a:cubicBezTo>
                    <a:pt x="832362" y="485703"/>
                    <a:pt x="833809" y="485280"/>
                    <a:pt x="835645" y="484997"/>
                  </a:cubicBezTo>
                  <a:cubicBezTo>
                    <a:pt x="836811" y="484679"/>
                    <a:pt x="838046" y="484150"/>
                    <a:pt x="839282" y="484150"/>
                  </a:cubicBezTo>
                  <a:cubicBezTo>
                    <a:pt x="841012" y="483302"/>
                    <a:pt x="842601" y="483126"/>
                    <a:pt x="844225" y="482490"/>
                  </a:cubicBezTo>
                  <a:cubicBezTo>
                    <a:pt x="844508" y="482490"/>
                    <a:pt x="845002" y="482314"/>
                    <a:pt x="845355" y="482243"/>
                  </a:cubicBezTo>
                  <a:cubicBezTo>
                    <a:pt x="845991" y="482243"/>
                    <a:pt x="846520" y="481996"/>
                    <a:pt x="847050" y="481572"/>
                  </a:cubicBezTo>
                  <a:cubicBezTo>
                    <a:pt x="849557" y="480901"/>
                    <a:pt x="851923" y="480125"/>
                    <a:pt x="854288" y="478853"/>
                  </a:cubicBezTo>
                  <a:cubicBezTo>
                    <a:pt x="855312" y="478677"/>
                    <a:pt x="856160" y="478112"/>
                    <a:pt x="856972" y="477582"/>
                  </a:cubicBezTo>
                  <a:cubicBezTo>
                    <a:pt x="858525" y="476982"/>
                    <a:pt x="862268" y="475005"/>
                    <a:pt x="865905" y="473063"/>
                  </a:cubicBezTo>
                  <a:lnTo>
                    <a:pt x="865905" y="473381"/>
                  </a:lnTo>
                  <a:lnTo>
                    <a:pt x="1565542" y="66804"/>
                  </a:lnTo>
                  <a:cubicBezTo>
                    <a:pt x="1565825" y="66556"/>
                    <a:pt x="1566283" y="66133"/>
                    <a:pt x="1566495" y="66062"/>
                  </a:cubicBezTo>
                  <a:cubicBezTo>
                    <a:pt x="1567413" y="65533"/>
                    <a:pt x="1568155" y="65144"/>
                    <a:pt x="1569073" y="64720"/>
                  </a:cubicBezTo>
                  <a:cubicBezTo>
                    <a:pt x="1570167" y="63697"/>
                    <a:pt x="1571474" y="62849"/>
                    <a:pt x="1572568" y="61931"/>
                  </a:cubicBezTo>
                  <a:cubicBezTo>
                    <a:pt x="1573310" y="61507"/>
                    <a:pt x="1574193" y="60731"/>
                    <a:pt x="1575005" y="60060"/>
                  </a:cubicBezTo>
                  <a:cubicBezTo>
                    <a:pt x="1576170" y="58930"/>
                    <a:pt x="1577053" y="58294"/>
                    <a:pt x="1577971" y="57765"/>
                  </a:cubicBezTo>
                  <a:cubicBezTo>
                    <a:pt x="1578006" y="57623"/>
                    <a:pt x="1578324" y="57341"/>
                    <a:pt x="1578324" y="57341"/>
                  </a:cubicBezTo>
                  <a:cubicBezTo>
                    <a:pt x="1579807" y="56070"/>
                    <a:pt x="1580901" y="55011"/>
                    <a:pt x="1582066" y="53739"/>
                  </a:cubicBezTo>
                  <a:cubicBezTo>
                    <a:pt x="1582066" y="53739"/>
                    <a:pt x="1582243" y="53386"/>
                    <a:pt x="1582525" y="52963"/>
                  </a:cubicBezTo>
                  <a:cubicBezTo>
                    <a:pt x="1583232" y="52292"/>
                    <a:pt x="1583867" y="51868"/>
                    <a:pt x="1584361" y="50915"/>
                  </a:cubicBezTo>
                  <a:cubicBezTo>
                    <a:pt x="1584785" y="50244"/>
                    <a:pt x="1584926" y="49820"/>
                    <a:pt x="1585844" y="49397"/>
                  </a:cubicBezTo>
                  <a:lnTo>
                    <a:pt x="1586021" y="48655"/>
                  </a:lnTo>
                  <a:cubicBezTo>
                    <a:pt x="1586798" y="47631"/>
                    <a:pt x="1587645" y="46607"/>
                    <a:pt x="1588245" y="45195"/>
                  </a:cubicBezTo>
                  <a:cubicBezTo>
                    <a:pt x="1588245" y="45195"/>
                    <a:pt x="1588245" y="44736"/>
                    <a:pt x="1588528" y="44595"/>
                  </a:cubicBezTo>
                  <a:cubicBezTo>
                    <a:pt x="1589093" y="43571"/>
                    <a:pt x="1589269" y="42547"/>
                    <a:pt x="1589905" y="41770"/>
                  </a:cubicBezTo>
                  <a:cubicBezTo>
                    <a:pt x="1590081" y="40923"/>
                    <a:pt x="1590434" y="40322"/>
                    <a:pt x="1590540" y="39757"/>
                  </a:cubicBezTo>
                  <a:lnTo>
                    <a:pt x="1590717" y="39440"/>
                  </a:lnTo>
                  <a:cubicBezTo>
                    <a:pt x="1591211" y="38592"/>
                    <a:pt x="1591458" y="37321"/>
                    <a:pt x="1591812" y="36438"/>
                  </a:cubicBezTo>
                  <a:cubicBezTo>
                    <a:pt x="1591812" y="35591"/>
                    <a:pt x="1592059" y="35167"/>
                    <a:pt x="1592094" y="34673"/>
                  </a:cubicBezTo>
                  <a:cubicBezTo>
                    <a:pt x="1592094" y="34673"/>
                    <a:pt x="1592094" y="34249"/>
                    <a:pt x="1592306" y="34002"/>
                  </a:cubicBezTo>
                  <a:cubicBezTo>
                    <a:pt x="1592482" y="32978"/>
                    <a:pt x="1592482" y="32131"/>
                    <a:pt x="1592765" y="31036"/>
                  </a:cubicBezTo>
                  <a:cubicBezTo>
                    <a:pt x="1592765" y="30612"/>
                    <a:pt x="1592906" y="29942"/>
                    <a:pt x="1592906" y="28918"/>
                  </a:cubicBezTo>
                  <a:lnTo>
                    <a:pt x="1592906" y="28529"/>
                  </a:lnTo>
                  <a:lnTo>
                    <a:pt x="1594177" y="600"/>
                  </a:lnTo>
                  <a:cubicBezTo>
                    <a:pt x="1594177" y="600"/>
                    <a:pt x="1594071" y="2295"/>
                    <a:pt x="1593965" y="3319"/>
                  </a:cubicBezTo>
                  <a:close/>
                </a:path>
              </a:pathLst>
            </a:custGeom>
            <a:solidFill>
              <a:srgbClr val="50E6FF"/>
            </a:solidFill>
            <a:ln w="3514" cap="flat">
              <a:no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0E141355-01FA-962B-E9D4-91D79107EFD6}"/>
                </a:ext>
              </a:extLst>
            </p:cNvPr>
            <p:cNvSpPr/>
            <p:nvPr/>
          </p:nvSpPr>
          <p:spPr>
            <a:xfrm>
              <a:off x="6156482" y="2396540"/>
              <a:ext cx="1592789" cy="467148"/>
            </a:xfrm>
            <a:custGeom>
              <a:avLst/>
              <a:gdLst>
                <a:gd name="connsiteX0" fmla="*/ 1565423 w 1592789"/>
                <a:gd name="connsiteY0" fmla="*/ 34496 h 467148"/>
                <a:gd name="connsiteX1" fmla="*/ 866139 w 1592789"/>
                <a:gd name="connsiteY1" fmla="*/ 440897 h 467148"/>
                <a:gd name="connsiteX2" fmla="*/ 732108 w 1592789"/>
                <a:gd name="connsiteY2" fmla="*/ 440897 h 467148"/>
                <a:gd name="connsiteX3" fmla="*/ 27775 w 1592789"/>
                <a:gd name="connsiteY3" fmla="*/ 34496 h 467148"/>
                <a:gd name="connsiteX4" fmla="*/ 446 w 1592789"/>
                <a:gd name="connsiteY4" fmla="*/ 0 h 467148"/>
                <a:gd name="connsiteX5" fmla="*/ 27775 w 1592789"/>
                <a:gd name="connsiteY5" fmla="*/ 44453 h 467148"/>
                <a:gd name="connsiteX6" fmla="*/ 732038 w 1592789"/>
                <a:gd name="connsiteY6" fmla="*/ 451207 h 467148"/>
                <a:gd name="connsiteX7" fmla="*/ 866033 w 1592789"/>
                <a:gd name="connsiteY7" fmla="*/ 451207 h 467148"/>
                <a:gd name="connsiteX8" fmla="*/ 1565423 w 1592789"/>
                <a:gd name="connsiteY8" fmla="*/ 44736 h 467148"/>
                <a:gd name="connsiteX9" fmla="*/ 1592399 w 1592789"/>
                <a:gd name="connsiteY9" fmla="*/ 953 h 467148"/>
                <a:gd name="connsiteX10" fmla="*/ 1565423 w 1592789"/>
                <a:gd name="connsiteY10" fmla="*/ 34496 h 46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2789" h="467148">
                  <a:moveTo>
                    <a:pt x="1565423" y="34496"/>
                  </a:moveTo>
                  <a:lnTo>
                    <a:pt x="866139" y="440897"/>
                  </a:lnTo>
                  <a:cubicBezTo>
                    <a:pt x="829383" y="462364"/>
                    <a:pt x="768935" y="462364"/>
                    <a:pt x="732108" y="440897"/>
                  </a:cubicBezTo>
                  <a:lnTo>
                    <a:pt x="27775" y="34496"/>
                  </a:lnTo>
                  <a:cubicBezTo>
                    <a:pt x="11286" y="24857"/>
                    <a:pt x="2212" y="12570"/>
                    <a:pt x="446" y="0"/>
                  </a:cubicBezTo>
                  <a:cubicBezTo>
                    <a:pt x="-2202" y="15889"/>
                    <a:pt x="6943" y="32413"/>
                    <a:pt x="27775" y="44453"/>
                  </a:cubicBezTo>
                  <a:lnTo>
                    <a:pt x="732038" y="451207"/>
                  </a:lnTo>
                  <a:cubicBezTo>
                    <a:pt x="768935" y="472463"/>
                    <a:pt x="829348" y="472463"/>
                    <a:pt x="866033" y="451207"/>
                  </a:cubicBezTo>
                  <a:lnTo>
                    <a:pt x="1565423" y="44736"/>
                  </a:lnTo>
                  <a:cubicBezTo>
                    <a:pt x="1585867" y="32766"/>
                    <a:pt x="1594835" y="16595"/>
                    <a:pt x="1592399" y="953"/>
                  </a:cubicBezTo>
                  <a:cubicBezTo>
                    <a:pt x="1590422" y="13170"/>
                    <a:pt x="1581453" y="25104"/>
                    <a:pt x="1565423" y="34496"/>
                  </a:cubicBezTo>
                  <a:close/>
                </a:path>
              </a:pathLst>
            </a:custGeom>
            <a:solidFill>
              <a:srgbClr val="0078D4"/>
            </a:solidFill>
            <a:ln w="3514" cap="flat">
              <a:noFill/>
              <a:prstDash val="solid"/>
              <a:miter/>
            </a:ln>
          </p:spPr>
          <p:txBody>
            <a:bodyPr rtlCol="0" anchor="ctr"/>
            <a:lstStyle/>
            <a:p>
              <a:endParaRPr lang="en-GB"/>
            </a:p>
          </p:txBody>
        </p:sp>
      </p:grpSp>
      <p:pic>
        <p:nvPicPr>
          <p:cNvPr id="56" name="Picture 2" descr="Home | Delta Lake">
            <a:extLst>
              <a:ext uri="{FF2B5EF4-FFF2-40B4-BE49-F238E27FC236}">
                <a16:creationId xmlns:a16="http://schemas.microsoft.com/office/drawing/2014/main" id="{6B5EE8E6-3C27-3AD1-A04E-DAB5257964C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297848" y="3066657"/>
            <a:ext cx="839189" cy="814014"/>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0C211694-1A7C-56C9-69FB-0E8068E368A1}"/>
              </a:ext>
            </a:extLst>
          </p:cNvPr>
          <p:cNvSpPr txBox="1"/>
          <p:nvPr/>
        </p:nvSpPr>
        <p:spPr>
          <a:xfrm>
            <a:off x="8345780" y="3921069"/>
            <a:ext cx="3134561"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b="1" dirty="0">
                <a:solidFill>
                  <a:schemeClr val="tx1">
                    <a:lumMod val="75000"/>
                    <a:lumOff val="25000"/>
                  </a:schemeClr>
                </a:solidFill>
                <a:latin typeface="Segoe UI"/>
                <a:ea typeface="Segoe UI" pitchFamily="34" charset="0"/>
                <a:cs typeface="Segoe UI" pitchFamily="34" charset="0"/>
              </a:rPr>
              <a:t>DELTA LAKE</a:t>
            </a:r>
            <a:endParaRPr kumimoji="0" lang="en-US" sz="1800" b="1" i="0" u="none" strike="noStrike" kern="1200" cap="none" spc="0" normalizeH="0" baseline="0" noProof="0" dirty="0">
              <a:ln>
                <a:noFill/>
              </a:ln>
              <a:solidFill>
                <a:schemeClr val="tx1">
                  <a:lumMod val="75000"/>
                  <a:lumOff val="25000"/>
                </a:schemeClr>
              </a:solidFill>
              <a:effectLst/>
              <a:uLnTx/>
              <a:uFillTx/>
              <a:latin typeface="Segoe UI"/>
              <a:ea typeface="Segoe UI" pitchFamily="34" charset="0"/>
              <a:cs typeface="Segoe UI" pitchFamily="34" charset="0"/>
            </a:endParaRPr>
          </a:p>
        </p:txBody>
      </p:sp>
      <p:pic>
        <p:nvPicPr>
          <p:cNvPr id="61" name="Picture 60" descr="A picture containing design&#10;&#10;Description automatically generated with medium confidence">
            <a:extLst>
              <a:ext uri="{FF2B5EF4-FFF2-40B4-BE49-F238E27FC236}">
                <a16:creationId xmlns:a16="http://schemas.microsoft.com/office/drawing/2014/main" id="{F366C015-5873-174A-DF1A-010BC89812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84368" y="1573418"/>
            <a:ext cx="1094531" cy="1094531"/>
          </a:xfrm>
          <a:prstGeom prst="rect">
            <a:avLst/>
          </a:prstGeom>
        </p:spPr>
      </p:pic>
      <p:sp>
        <p:nvSpPr>
          <p:cNvPr id="1024" name="TextBox 1023">
            <a:extLst>
              <a:ext uri="{FF2B5EF4-FFF2-40B4-BE49-F238E27FC236}">
                <a16:creationId xmlns:a16="http://schemas.microsoft.com/office/drawing/2014/main" id="{700B9BFB-9880-C5B6-93CA-DD2A72B60943}"/>
              </a:ext>
            </a:extLst>
          </p:cNvPr>
          <p:cNvSpPr txBox="1"/>
          <p:nvPr/>
        </p:nvSpPr>
        <p:spPr>
          <a:xfrm>
            <a:off x="6198222" y="1144520"/>
            <a:ext cx="1408434"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solidFill>
                  <a:schemeClr val="tx1">
                    <a:lumMod val="75000"/>
                    <a:lumOff val="25000"/>
                  </a:schemeClr>
                </a:solidFill>
                <a:latin typeface="Segoe UI"/>
                <a:ea typeface="Segoe UI" pitchFamily="34" charset="0"/>
                <a:cs typeface="Segoe UI" pitchFamily="34" charset="0"/>
              </a:rPr>
              <a:t>FABRIC</a:t>
            </a:r>
            <a:endParaRPr kumimoji="0" lang="en-US" sz="1800" i="0" u="none" strike="noStrike" kern="1200" cap="none" spc="0" normalizeH="0" baseline="0" noProof="0" dirty="0">
              <a:ln>
                <a:noFill/>
              </a:ln>
              <a:solidFill>
                <a:schemeClr val="tx1">
                  <a:lumMod val="75000"/>
                  <a:lumOff val="25000"/>
                </a:schemeClr>
              </a:solidFill>
              <a:effectLst/>
              <a:uLnTx/>
              <a:uFillTx/>
              <a:latin typeface="Segoe UI"/>
              <a:ea typeface="Segoe UI" pitchFamily="34" charset="0"/>
              <a:cs typeface="Segoe UI" pitchFamily="34" charset="0"/>
            </a:endParaRPr>
          </a:p>
        </p:txBody>
      </p:sp>
      <p:sp>
        <p:nvSpPr>
          <p:cNvPr id="1025" name="TextBox 1024">
            <a:extLst>
              <a:ext uri="{FF2B5EF4-FFF2-40B4-BE49-F238E27FC236}">
                <a16:creationId xmlns:a16="http://schemas.microsoft.com/office/drawing/2014/main" id="{48ED2A19-BC84-9557-E5D8-E81272117AEB}"/>
              </a:ext>
            </a:extLst>
          </p:cNvPr>
          <p:cNvSpPr txBox="1"/>
          <p:nvPr/>
        </p:nvSpPr>
        <p:spPr>
          <a:xfrm>
            <a:off x="8170668" y="112942"/>
            <a:ext cx="1408434"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solidFill>
                  <a:schemeClr val="tx1">
                    <a:lumMod val="75000"/>
                    <a:lumOff val="25000"/>
                  </a:schemeClr>
                </a:solidFill>
                <a:latin typeface="Segoe UI"/>
                <a:ea typeface="Segoe UI" pitchFamily="34" charset="0"/>
                <a:cs typeface="Segoe UI" pitchFamily="34" charset="0"/>
              </a:rPr>
              <a:t>SYNAPSE</a:t>
            </a:r>
            <a:endParaRPr kumimoji="0" lang="en-US" sz="1800" i="0" u="none" strike="noStrike" kern="1200" cap="none" spc="0" normalizeH="0" baseline="0" noProof="0" dirty="0">
              <a:ln>
                <a:noFill/>
              </a:ln>
              <a:solidFill>
                <a:schemeClr val="tx1">
                  <a:lumMod val="75000"/>
                  <a:lumOff val="25000"/>
                </a:schemeClr>
              </a:solidFill>
              <a:effectLst/>
              <a:uLnTx/>
              <a:uFillTx/>
              <a:latin typeface="Segoe UI"/>
              <a:ea typeface="Segoe UI" pitchFamily="34" charset="0"/>
              <a:cs typeface="Segoe UI" pitchFamily="34" charset="0"/>
            </a:endParaRPr>
          </a:p>
        </p:txBody>
      </p:sp>
      <p:sp>
        <p:nvSpPr>
          <p:cNvPr id="1027" name="TextBox 1026">
            <a:extLst>
              <a:ext uri="{FF2B5EF4-FFF2-40B4-BE49-F238E27FC236}">
                <a16:creationId xmlns:a16="http://schemas.microsoft.com/office/drawing/2014/main" id="{C8A0F45D-F193-5F0C-C132-307AFCB8EF45}"/>
              </a:ext>
            </a:extLst>
          </p:cNvPr>
          <p:cNvSpPr txBox="1"/>
          <p:nvPr/>
        </p:nvSpPr>
        <p:spPr>
          <a:xfrm>
            <a:off x="10231788" y="1215222"/>
            <a:ext cx="1473261"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solidFill>
                  <a:schemeClr val="tx1">
                    <a:lumMod val="75000"/>
                    <a:lumOff val="25000"/>
                  </a:schemeClr>
                </a:solidFill>
                <a:latin typeface="Segoe UI"/>
                <a:ea typeface="Segoe UI" pitchFamily="34" charset="0"/>
                <a:cs typeface="Segoe UI" pitchFamily="34" charset="0"/>
              </a:rPr>
              <a:t>DATABRICKS</a:t>
            </a:r>
            <a:endParaRPr kumimoji="0" lang="en-US" sz="1800" i="0" u="none" strike="noStrike" kern="1200" cap="none" spc="0" normalizeH="0" baseline="0" noProof="0" dirty="0">
              <a:ln>
                <a:noFill/>
              </a:ln>
              <a:solidFill>
                <a:schemeClr val="tx1">
                  <a:lumMod val="75000"/>
                  <a:lumOff val="25000"/>
                </a:schemeClr>
              </a:solidFill>
              <a:effectLst/>
              <a:uLnTx/>
              <a:uFillTx/>
              <a:latin typeface="Segoe UI"/>
              <a:ea typeface="Segoe UI" pitchFamily="34" charset="0"/>
              <a:cs typeface="Segoe UI" pitchFamily="34" charset="0"/>
            </a:endParaRPr>
          </a:p>
        </p:txBody>
      </p:sp>
      <p:graphicFrame>
        <p:nvGraphicFramePr>
          <p:cNvPr id="47" name="Diagram 46">
            <a:extLst>
              <a:ext uri="{FF2B5EF4-FFF2-40B4-BE49-F238E27FC236}">
                <a16:creationId xmlns:a16="http://schemas.microsoft.com/office/drawing/2014/main" id="{C106F89E-D051-078A-165F-DE6C6A8F2B99}"/>
              </a:ext>
            </a:extLst>
          </p:cNvPr>
          <p:cNvGraphicFramePr/>
          <p:nvPr>
            <p:extLst>
              <p:ext uri="{D42A27DB-BD31-4B8C-83A1-F6EECF244321}">
                <p14:modId xmlns:p14="http://schemas.microsoft.com/office/powerpoint/2010/main" val="1411430301"/>
              </p:ext>
            </p:extLst>
          </p:nvPr>
        </p:nvGraphicFramePr>
        <p:xfrm>
          <a:off x="663572" y="4290401"/>
          <a:ext cx="5998596" cy="36378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5" name="Picture 54">
            <a:extLst>
              <a:ext uri="{FF2B5EF4-FFF2-40B4-BE49-F238E27FC236}">
                <a16:creationId xmlns:a16="http://schemas.microsoft.com/office/drawing/2014/main" id="{DCDF7BBE-57A3-C33C-CBE3-57A3B64D967E}"/>
              </a:ext>
            </a:extLst>
          </p:cNvPr>
          <p:cNvPicPr>
            <a:picLocks noChangeAspect="1"/>
          </p:cNvPicPr>
          <p:nvPr/>
        </p:nvPicPr>
        <p:blipFill>
          <a:blip r:embed="rId14"/>
          <a:stretch>
            <a:fillRect/>
          </a:stretch>
        </p:blipFill>
        <p:spPr>
          <a:xfrm>
            <a:off x="7917632" y="4652229"/>
            <a:ext cx="3617383" cy="2097653"/>
          </a:xfrm>
          <a:prstGeom prst="rect">
            <a:avLst/>
          </a:prstGeom>
        </p:spPr>
      </p:pic>
    </p:spTree>
    <p:extLst>
      <p:ext uri="{BB962C8B-B14F-4D97-AF65-F5344CB8AC3E}">
        <p14:creationId xmlns:p14="http://schemas.microsoft.com/office/powerpoint/2010/main" val="4120569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2" name="Freeform: Shape 21">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AEC855F-C319-8B89-9E30-8325231BE0B1}"/>
              </a:ext>
            </a:extLst>
          </p:cNvPr>
          <p:cNvSpPr txBox="1">
            <a:spLocks/>
          </p:cNvSpPr>
          <p:nvPr/>
        </p:nvSpPr>
        <p:spPr>
          <a:xfrm>
            <a:off x="777966" y="779493"/>
            <a:ext cx="5822302" cy="22215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68680">
              <a:spcAft>
                <a:spcPts val="600"/>
              </a:spcAft>
            </a:pPr>
            <a:r>
              <a:rPr lang="en-GB" sz="2280" kern="1200" dirty="0">
                <a:solidFill>
                  <a:schemeClr val="tx1"/>
                </a:solidFill>
                <a:latin typeface="+mj-lt"/>
                <a:ea typeface="+mj-ea"/>
                <a:cs typeface="+mj-cs"/>
              </a:rPr>
              <a:t>Why Incremental Loads ?</a:t>
            </a:r>
            <a:endParaRPr lang="en-GB" sz="2400" dirty="0"/>
          </a:p>
        </p:txBody>
      </p:sp>
      <p:sp>
        <p:nvSpPr>
          <p:cNvPr id="5" name="Subtitle 2">
            <a:extLst>
              <a:ext uri="{FF2B5EF4-FFF2-40B4-BE49-F238E27FC236}">
                <a16:creationId xmlns:a16="http://schemas.microsoft.com/office/drawing/2014/main" id="{2652F1D3-9A99-AF31-F8AE-49E156A4631B}"/>
              </a:ext>
            </a:extLst>
          </p:cNvPr>
          <p:cNvSpPr txBox="1">
            <a:spLocks/>
          </p:cNvSpPr>
          <p:nvPr/>
        </p:nvSpPr>
        <p:spPr>
          <a:xfrm>
            <a:off x="709941" y="1396304"/>
            <a:ext cx="5845033" cy="22215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755" indent="-325755" defTabSz="868680">
              <a:spcBef>
                <a:spcPts val="950"/>
              </a:spcBef>
            </a:pPr>
            <a:r>
              <a:rPr lang="en-GB" sz="1615" kern="1200" dirty="0">
                <a:solidFill>
                  <a:schemeClr val="tx1"/>
                </a:solidFill>
                <a:latin typeface="+mn-lt"/>
                <a:ea typeface="+mn-ea"/>
                <a:cs typeface="+mn-cs"/>
              </a:rPr>
              <a:t>New or updated data into a system, rather than reloading the entire dataset. </a:t>
            </a:r>
          </a:p>
          <a:p>
            <a:pPr marL="325755" indent="-325755" defTabSz="868680">
              <a:spcBef>
                <a:spcPts val="950"/>
              </a:spcBef>
            </a:pPr>
            <a:r>
              <a:rPr lang="en-GB" sz="1615" kern="1200" dirty="0">
                <a:solidFill>
                  <a:schemeClr val="tx1"/>
                </a:solidFill>
                <a:latin typeface="+mn-lt"/>
                <a:ea typeface="+mn-ea"/>
                <a:cs typeface="+mn-cs"/>
              </a:rPr>
              <a:t>Improve efficiency and save both time and computational resources.</a:t>
            </a:r>
          </a:p>
          <a:p>
            <a:pPr marL="325755" indent="-325755" defTabSz="868680">
              <a:spcBef>
                <a:spcPts val="950"/>
              </a:spcBef>
            </a:pPr>
            <a:r>
              <a:rPr lang="en-GB" sz="1615" kern="1200" dirty="0">
                <a:solidFill>
                  <a:schemeClr val="tx1"/>
                </a:solidFill>
                <a:latin typeface="+mn-lt"/>
                <a:ea typeface="+mn-ea"/>
                <a:cs typeface="+mn-cs"/>
              </a:rPr>
              <a:t>Typically performed at regular intervals</a:t>
            </a:r>
          </a:p>
          <a:p>
            <a:pPr marL="325755" indent="-325755" defTabSz="868680">
              <a:spcBef>
                <a:spcPts val="950"/>
              </a:spcBef>
            </a:pPr>
            <a:r>
              <a:rPr lang="en-GB" sz="1615" kern="1200" dirty="0">
                <a:solidFill>
                  <a:schemeClr val="tx1"/>
                </a:solidFill>
                <a:latin typeface="+mn-lt"/>
                <a:ea typeface="+mn-ea"/>
                <a:cs typeface="+mn-cs"/>
              </a:rPr>
              <a:t>Useful when dealing with large datasets or data lakes where full data loads can be time-consuming and resource-intensive.</a:t>
            </a:r>
            <a:endParaRPr lang="en-GB" sz="1700" dirty="0"/>
          </a:p>
        </p:txBody>
      </p:sp>
      <p:sp>
        <p:nvSpPr>
          <p:cNvPr id="6" name="Title 1">
            <a:extLst>
              <a:ext uri="{FF2B5EF4-FFF2-40B4-BE49-F238E27FC236}">
                <a16:creationId xmlns:a16="http://schemas.microsoft.com/office/drawing/2014/main" id="{00C0D0EC-5721-98B9-CB0E-98C508C6FF69}"/>
              </a:ext>
            </a:extLst>
          </p:cNvPr>
          <p:cNvSpPr txBox="1">
            <a:spLocks/>
          </p:cNvSpPr>
          <p:nvPr/>
        </p:nvSpPr>
        <p:spPr>
          <a:xfrm>
            <a:off x="823261" y="3617854"/>
            <a:ext cx="5822302" cy="222155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pPr defTabSz="868680">
              <a:spcAft>
                <a:spcPts val="600"/>
              </a:spcAft>
            </a:pPr>
            <a:r>
              <a:rPr lang="en-GB" sz="2280" b="1" kern="1200">
                <a:solidFill>
                  <a:schemeClr val="tx1"/>
                </a:solidFill>
                <a:latin typeface="+mj-lt"/>
                <a:ea typeface="+mj-ea"/>
                <a:cs typeface="+mj-cs"/>
              </a:rPr>
              <a:t>Benefits</a:t>
            </a:r>
            <a:endParaRPr lang="en-GB" sz="2400"/>
          </a:p>
        </p:txBody>
      </p:sp>
      <p:sp>
        <p:nvSpPr>
          <p:cNvPr id="7" name="Subtitle 2">
            <a:extLst>
              <a:ext uri="{FF2B5EF4-FFF2-40B4-BE49-F238E27FC236}">
                <a16:creationId xmlns:a16="http://schemas.microsoft.com/office/drawing/2014/main" id="{A4BE1100-DD9E-06A2-7081-614CB1D63E93}"/>
              </a:ext>
            </a:extLst>
          </p:cNvPr>
          <p:cNvSpPr txBox="1">
            <a:spLocks/>
          </p:cNvSpPr>
          <p:nvPr/>
        </p:nvSpPr>
        <p:spPr>
          <a:xfrm>
            <a:off x="709940" y="4129008"/>
            <a:ext cx="5845033" cy="2221550"/>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25755" indent="-325755" defTabSz="868680">
              <a:lnSpc>
                <a:spcPct val="90000"/>
              </a:lnSpc>
              <a:spcBef>
                <a:spcPts val="950"/>
              </a:spcBef>
              <a:buFont typeface="Arial" panose="020B0604020202020204" pitchFamily="34" charset="0"/>
              <a:buChar char="•"/>
            </a:pPr>
            <a:r>
              <a:rPr lang="en-GB" sz="1615" i="0" kern="1200">
                <a:solidFill>
                  <a:schemeClr val="tx1"/>
                </a:solidFill>
                <a:latin typeface="+mn-lt"/>
                <a:ea typeface="+mn-ea"/>
                <a:cs typeface="+mn-cs"/>
              </a:rPr>
              <a:t>Reduce the Volumes of data needed to be loaded</a:t>
            </a:r>
          </a:p>
          <a:p>
            <a:pPr marL="325755" indent="-325755" defTabSz="868680">
              <a:lnSpc>
                <a:spcPct val="90000"/>
              </a:lnSpc>
              <a:spcBef>
                <a:spcPts val="950"/>
              </a:spcBef>
              <a:buFont typeface="Arial" panose="020B0604020202020204" pitchFamily="34" charset="0"/>
              <a:buChar char="•"/>
            </a:pPr>
            <a:r>
              <a:rPr lang="en-GB" sz="1615" i="0" kern="1200">
                <a:solidFill>
                  <a:schemeClr val="tx1"/>
                </a:solidFill>
                <a:latin typeface="+mn-lt"/>
                <a:ea typeface="+mn-ea"/>
                <a:cs typeface="+mn-cs"/>
              </a:rPr>
              <a:t>Less computational power and storage are required</a:t>
            </a:r>
          </a:p>
          <a:p>
            <a:pPr marL="325755" indent="-325755" defTabSz="868680">
              <a:lnSpc>
                <a:spcPct val="90000"/>
              </a:lnSpc>
              <a:spcBef>
                <a:spcPts val="950"/>
              </a:spcBef>
              <a:buFont typeface="Arial" panose="020B0604020202020204" pitchFamily="34" charset="0"/>
              <a:buChar char="•"/>
            </a:pPr>
            <a:r>
              <a:rPr lang="en-GB" sz="1615" i="0" kern="1200">
                <a:solidFill>
                  <a:schemeClr val="tx1"/>
                </a:solidFill>
                <a:latin typeface="+mn-lt"/>
                <a:ea typeface="+mn-ea"/>
                <a:cs typeface="+mn-cs"/>
              </a:rPr>
              <a:t>Keep the data up to date</a:t>
            </a:r>
          </a:p>
          <a:p>
            <a:pPr marL="325755" indent="-325755" defTabSz="868680">
              <a:lnSpc>
                <a:spcPct val="90000"/>
              </a:lnSpc>
              <a:spcBef>
                <a:spcPts val="950"/>
              </a:spcBef>
              <a:buFont typeface="Arial" panose="020B0604020202020204" pitchFamily="34" charset="0"/>
              <a:buChar char="•"/>
            </a:pPr>
            <a:r>
              <a:rPr lang="en-GB" sz="1615" i="0" kern="1200">
                <a:solidFill>
                  <a:schemeClr val="tx1"/>
                </a:solidFill>
                <a:latin typeface="+mn-lt"/>
                <a:ea typeface="+mn-ea"/>
                <a:cs typeface="+mn-cs"/>
              </a:rPr>
              <a:t>Updated data can be made available to users more quickly.</a:t>
            </a:r>
            <a:endParaRPr lang="en-GB" sz="1700" i="0"/>
          </a:p>
        </p:txBody>
      </p:sp>
      <p:pic>
        <p:nvPicPr>
          <p:cNvPr id="25" name="Graphic 24" descr="Database with solid fill">
            <a:extLst>
              <a:ext uri="{FF2B5EF4-FFF2-40B4-BE49-F238E27FC236}">
                <a16:creationId xmlns:a16="http://schemas.microsoft.com/office/drawing/2014/main" id="{A9DB7EF4-1824-9D29-F9DE-64820F4CE4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9542" y="2012542"/>
            <a:ext cx="2420955" cy="2420955"/>
          </a:xfrm>
          <a:prstGeom prst="rect">
            <a:avLst/>
          </a:prstGeom>
        </p:spPr>
      </p:pic>
      <p:pic>
        <p:nvPicPr>
          <p:cNvPr id="26" name="Graphic 25" descr="Database outline">
            <a:extLst>
              <a:ext uri="{FF2B5EF4-FFF2-40B4-BE49-F238E27FC236}">
                <a16:creationId xmlns:a16="http://schemas.microsoft.com/office/drawing/2014/main" id="{C008E692-391F-E976-0B89-4A5EEE358C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5065" y="4378046"/>
            <a:ext cx="671689" cy="671689"/>
          </a:xfrm>
          <a:prstGeom prst="rect">
            <a:avLst/>
          </a:prstGeom>
        </p:spPr>
      </p:pic>
      <p:pic>
        <p:nvPicPr>
          <p:cNvPr id="27" name="Graphic 26" descr="Database outline">
            <a:extLst>
              <a:ext uri="{FF2B5EF4-FFF2-40B4-BE49-F238E27FC236}">
                <a16:creationId xmlns:a16="http://schemas.microsoft.com/office/drawing/2014/main" id="{AC5E09B2-F401-F4BF-734B-36A8E6602D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33518" y="3744430"/>
            <a:ext cx="671689" cy="671689"/>
          </a:xfrm>
          <a:prstGeom prst="rect">
            <a:avLst/>
          </a:prstGeom>
        </p:spPr>
      </p:pic>
      <p:pic>
        <p:nvPicPr>
          <p:cNvPr id="28" name="Graphic 27" descr="Database outline">
            <a:extLst>
              <a:ext uri="{FF2B5EF4-FFF2-40B4-BE49-F238E27FC236}">
                <a16:creationId xmlns:a16="http://schemas.microsoft.com/office/drawing/2014/main" id="{6E056E59-8CF7-7F64-F3F6-EE341791BF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69205" y="4390782"/>
            <a:ext cx="671689" cy="671689"/>
          </a:xfrm>
          <a:prstGeom prst="rect">
            <a:avLst/>
          </a:prstGeom>
        </p:spPr>
      </p:pic>
      <p:pic>
        <p:nvPicPr>
          <p:cNvPr id="29" name="Graphic 28" descr="Database outline">
            <a:extLst>
              <a:ext uri="{FF2B5EF4-FFF2-40B4-BE49-F238E27FC236}">
                <a16:creationId xmlns:a16="http://schemas.microsoft.com/office/drawing/2014/main" id="{98FE9EB3-5B3A-E0AD-8F51-1737D7413A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68280" y="3744431"/>
            <a:ext cx="671689" cy="671689"/>
          </a:xfrm>
          <a:prstGeom prst="rect">
            <a:avLst/>
          </a:prstGeom>
        </p:spPr>
      </p:pic>
      <p:pic>
        <p:nvPicPr>
          <p:cNvPr id="30" name="Graphic 29" descr="Database outline">
            <a:extLst>
              <a:ext uri="{FF2B5EF4-FFF2-40B4-BE49-F238E27FC236}">
                <a16:creationId xmlns:a16="http://schemas.microsoft.com/office/drawing/2014/main" id="{B768C4C2-F708-A3B5-E24B-B31B5021F4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54832" y="2707504"/>
            <a:ext cx="671689" cy="671689"/>
          </a:xfrm>
          <a:prstGeom prst="rect">
            <a:avLst/>
          </a:prstGeom>
        </p:spPr>
      </p:pic>
      <p:pic>
        <p:nvPicPr>
          <p:cNvPr id="31" name="Graphic 30" descr="Database outline">
            <a:extLst>
              <a:ext uri="{FF2B5EF4-FFF2-40B4-BE49-F238E27FC236}">
                <a16:creationId xmlns:a16="http://schemas.microsoft.com/office/drawing/2014/main" id="{BE6097E3-012A-8D1D-D777-A225A1502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36104" y="2707504"/>
            <a:ext cx="671689" cy="671689"/>
          </a:xfrm>
          <a:prstGeom prst="rect">
            <a:avLst/>
          </a:prstGeom>
        </p:spPr>
      </p:pic>
      <p:pic>
        <p:nvPicPr>
          <p:cNvPr id="32" name="Graphic 31" descr="Database outline">
            <a:extLst>
              <a:ext uri="{FF2B5EF4-FFF2-40B4-BE49-F238E27FC236}">
                <a16:creationId xmlns:a16="http://schemas.microsoft.com/office/drawing/2014/main" id="{556CD386-0042-5FAC-6F26-57D833A3CE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83697" y="1853196"/>
            <a:ext cx="671689" cy="671689"/>
          </a:xfrm>
          <a:prstGeom prst="rect">
            <a:avLst/>
          </a:prstGeom>
        </p:spPr>
      </p:pic>
      <p:pic>
        <p:nvPicPr>
          <p:cNvPr id="33" name="Graphic 32" descr="Database outline">
            <a:extLst>
              <a:ext uri="{FF2B5EF4-FFF2-40B4-BE49-F238E27FC236}">
                <a16:creationId xmlns:a16="http://schemas.microsoft.com/office/drawing/2014/main" id="{51B57BC8-4B1C-3033-FA45-9FCD552EC8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7884" y="1730249"/>
            <a:ext cx="671689" cy="671689"/>
          </a:xfrm>
          <a:prstGeom prst="rect">
            <a:avLst/>
          </a:prstGeom>
        </p:spPr>
      </p:pic>
      <p:pic>
        <p:nvPicPr>
          <p:cNvPr id="34" name="Graphic 33" descr="Database outline">
            <a:extLst>
              <a:ext uri="{FF2B5EF4-FFF2-40B4-BE49-F238E27FC236}">
                <a16:creationId xmlns:a16="http://schemas.microsoft.com/office/drawing/2014/main" id="{DF82A80A-6D0D-490A-4942-C2D1365F97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1758" y="1417902"/>
            <a:ext cx="671689" cy="671689"/>
          </a:xfrm>
          <a:prstGeom prst="rect">
            <a:avLst/>
          </a:prstGeom>
        </p:spPr>
      </p:pic>
      <p:pic>
        <p:nvPicPr>
          <p:cNvPr id="35" name="Graphic 34" descr="Database outline">
            <a:extLst>
              <a:ext uri="{FF2B5EF4-FFF2-40B4-BE49-F238E27FC236}">
                <a16:creationId xmlns:a16="http://schemas.microsoft.com/office/drawing/2014/main" id="{09F4ABE4-2E9B-81E0-5051-F526A15D44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33302" y="1396304"/>
            <a:ext cx="671689" cy="671689"/>
          </a:xfrm>
          <a:prstGeom prst="rect">
            <a:avLst/>
          </a:prstGeom>
        </p:spPr>
      </p:pic>
    </p:spTree>
    <p:extLst>
      <p:ext uri="{BB962C8B-B14F-4D97-AF65-F5344CB8AC3E}">
        <p14:creationId xmlns:p14="http://schemas.microsoft.com/office/powerpoint/2010/main" val="304825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A6FDAC-C786-C5EF-BCEF-981FB0AA2C2F}"/>
              </a:ext>
            </a:extLst>
          </p:cNvPr>
          <p:cNvSpPr>
            <a:spLocks noGrp="1"/>
          </p:cNvSpPr>
          <p:nvPr>
            <p:ph type="title"/>
          </p:nvPr>
        </p:nvSpPr>
        <p:spPr>
          <a:xfrm>
            <a:off x="838200" y="557188"/>
            <a:ext cx="10515600" cy="1133499"/>
          </a:xfrm>
        </p:spPr>
        <p:txBody>
          <a:bodyPr>
            <a:normAutofit/>
          </a:bodyPr>
          <a:lstStyle/>
          <a:p>
            <a:pPr algn="ctr"/>
            <a:r>
              <a:rPr lang="en-US" sz="5200" dirty="0"/>
              <a:t>On-</a:t>
            </a:r>
            <a:r>
              <a:rPr lang="en-US" sz="5200" dirty="0" err="1"/>
              <a:t>boading</a:t>
            </a:r>
            <a:r>
              <a:rPr lang="en-US" sz="5200" dirty="0"/>
              <a:t> Data Faster </a:t>
            </a:r>
          </a:p>
        </p:txBody>
      </p:sp>
      <p:graphicFrame>
        <p:nvGraphicFramePr>
          <p:cNvPr id="5" name="Content Placeholder 2">
            <a:extLst>
              <a:ext uri="{FF2B5EF4-FFF2-40B4-BE49-F238E27FC236}">
                <a16:creationId xmlns:a16="http://schemas.microsoft.com/office/drawing/2014/main" id="{BF9F14C7-05A4-6BDF-F278-2899BC3F7C20}"/>
              </a:ext>
            </a:extLst>
          </p:cNvPr>
          <p:cNvGraphicFramePr>
            <a:graphicFrameLocks noGrp="1"/>
          </p:cNvGraphicFramePr>
          <p:nvPr>
            <p:ph idx="1"/>
            <p:extLst>
              <p:ext uri="{D42A27DB-BD31-4B8C-83A1-F6EECF244321}">
                <p14:modId xmlns:p14="http://schemas.microsoft.com/office/powerpoint/2010/main" val="1530535304"/>
              </p:ext>
            </p:extLst>
          </p:nvPr>
        </p:nvGraphicFramePr>
        <p:xfrm>
          <a:off x="838200" y="1812472"/>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0413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6" name="Group 95">
            <a:extLst>
              <a:ext uri="{FF2B5EF4-FFF2-40B4-BE49-F238E27FC236}">
                <a16:creationId xmlns:a16="http://schemas.microsoft.com/office/drawing/2014/main" id="{9910D438-D835-AE43-7D53-36131B7B2527}"/>
              </a:ext>
            </a:extLst>
          </p:cNvPr>
          <p:cNvGrpSpPr/>
          <p:nvPr/>
        </p:nvGrpSpPr>
        <p:grpSpPr>
          <a:xfrm>
            <a:off x="10658089" y="1239129"/>
            <a:ext cx="1252144" cy="1061137"/>
            <a:chOff x="9111223" y="1028372"/>
            <a:chExt cx="1979658" cy="2043698"/>
          </a:xfrm>
        </p:grpSpPr>
        <p:sp>
          <p:nvSpPr>
            <p:cNvPr id="25" name="Rectangle 24">
              <a:extLst>
                <a:ext uri="{FF2B5EF4-FFF2-40B4-BE49-F238E27FC236}">
                  <a16:creationId xmlns:a16="http://schemas.microsoft.com/office/drawing/2014/main" id="{13A2CD74-079F-4360-9699-90792A71970C}"/>
                </a:ext>
              </a:extLst>
            </p:cNvPr>
            <p:cNvSpPr/>
            <p:nvPr/>
          </p:nvSpPr>
          <p:spPr>
            <a:xfrm>
              <a:off x="9111223" y="1028372"/>
              <a:ext cx="1979658" cy="2043698"/>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28" name="Graphic 27" descr="Document with solid fill">
              <a:extLst>
                <a:ext uri="{FF2B5EF4-FFF2-40B4-BE49-F238E27FC236}">
                  <a16:creationId xmlns:a16="http://schemas.microsoft.com/office/drawing/2014/main" id="{B325FC3B-69C4-DDFD-3E89-E793EFB6B9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8" y="1054020"/>
              <a:ext cx="530543" cy="530543"/>
            </a:xfrm>
            <a:prstGeom prst="rect">
              <a:avLst/>
            </a:prstGeom>
          </p:spPr>
        </p:pic>
        <p:pic>
          <p:nvPicPr>
            <p:cNvPr id="29" name="Graphic 28" descr="Document with solid fill">
              <a:extLst>
                <a:ext uri="{FF2B5EF4-FFF2-40B4-BE49-F238E27FC236}">
                  <a16:creationId xmlns:a16="http://schemas.microsoft.com/office/drawing/2014/main" id="{CEF0F929-4825-2641-D7C6-D66C010490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0186" y="1668355"/>
              <a:ext cx="530543" cy="530543"/>
            </a:xfrm>
            <a:prstGeom prst="rect">
              <a:avLst/>
            </a:prstGeom>
          </p:spPr>
        </p:pic>
        <p:pic>
          <p:nvPicPr>
            <p:cNvPr id="30" name="Graphic 29" descr="Document with solid fill">
              <a:extLst>
                <a:ext uri="{FF2B5EF4-FFF2-40B4-BE49-F238E27FC236}">
                  <a16:creationId xmlns:a16="http://schemas.microsoft.com/office/drawing/2014/main" id="{54D56E17-6DB9-FFD7-24EE-502A0C411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8" y="2340246"/>
              <a:ext cx="530543" cy="530543"/>
            </a:xfrm>
            <a:prstGeom prst="rect">
              <a:avLst/>
            </a:prstGeom>
          </p:spPr>
        </p:pic>
        <p:pic>
          <p:nvPicPr>
            <p:cNvPr id="31" name="Graphic 30" descr="Document with solid fill">
              <a:extLst>
                <a:ext uri="{FF2B5EF4-FFF2-40B4-BE49-F238E27FC236}">
                  <a16:creationId xmlns:a16="http://schemas.microsoft.com/office/drawing/2014/main" id="{FFE0D198-7074-DA47-780A-14B51862E5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3032" y="1046603"/>
              <a:ext cx="530543" cy="530543"/>
            </a:xfrm>
            <a:prstGeom prst="rect">
              <a:avLst/>
            </a:prstGeom>
          </p:spPr>
        </p:pic>
        <p:pic>
          <p:nvPicPr>
            <p:cNvPr id="32" name="Graphic 31" descr="Document with solid fill">
              <a:extLst>
                <a:ext uri="{FF2B5EF4-FFF2-40B4-BE49-F238E27FC236}">
                  <a16:creationId xmlns:a16="http://schemas.microsoft.com/office/drawing/2014/main" id="{5D4715BE-AB73-7247-9FA3-F55C809DC9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5781" y="1648225"/>
              <a:ext cx="530543" cy="530543"/>
            </a:xfrm>
            <a:prstGeom prst="rect">
              <a:avLst/>
            </a:prstGeom>
          </p:spPr>
        </p:pic>
        <p:pic>
          <p:nvPicPr>
            <p:cNvPr id="33" name="Graphic 32" descr="Document with solid fill">
              <a:extLst>
                <a:ext uri="{FF2B5EF4-FFF2-40B4-BE49-F238E27FC236}">
                  <a16:creationId xmlns:a16="http://schemas.microsoft.com/office/drawing/2014/main" id="{AAD8940B-9C18-3148-FCA7-CA583C8025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5780" y="2331245"/>
              <a:ext cx="530543" cy="530543"/>
            </a:xfrm>
            <a:prstGeom prst="rect">
              <a:avLst/>
            </a:prstGeom>
          </p:spPr>
        </p:pic>
        <p:pic>
          <p:nvPicPr>
            <p:cNvPr id="34" name="Graphic 33" descr="Document with solid fill">
              <a:extLst>
                <a:ext uri="{FF2B5EF4-FFF2-40B4-BE49-F238E27FC236}">
                  <a16:creationId xmlns:a16="http://schemas.microsoft.com/office/drawing/2014/main" id="{261E8D44-7C2F-1D3A-8E86-07E43FA626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3572" y="1066413"/>
              <a:ext cx="530543" cy="530543"/>
            </a:xfrm>
            <a:prstGeom prst="rect">
              <a:avLst/>
            </a:prstGeom>
          </p:spPr>
        </p:pic>
        <p:pic>
          <p:nvPicPr>
            <p:cNvPr id="35" name="Graphic 34" descr="Document with solid fill">
              <a:extLst>
                <a:ext uri="{FF2B5EF4-FFF2-40B4-BE49-F238E27FC236}">
                  <a16:creationId xmlns:a16="http://schemas.microsoft.com/office/drawing/2014/main" id="{9E18D6A3-4711-AD7E-5D3B-B56F25E8AF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2532" y="1666752"/>
              <a:ext cx="530543" cy="530543"/>
            </a:xfrm>
            <a:prstGeom prst="rect">
              <a:avLst/>
            </a:prstGeom>
          </p:spPr>
        </p:pic>
        <p:pic>
          <p:nvPicPr>
            <p:cNvPr id="36" name="Graphic 35" descr="Document with solid fill">
              <a:extLst>
                <a:ext uri="{FF2B5EF4-FFF2-40B4-BE49-F238E27FC236}">
                  <a16:creationId xmlns:a16="http://schemas.microsoft.com/office/drawing/2014/main" id="{49144138-2512-444B-CFDE-705297E65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2531" y="2344822"/>
              <a:ext cx="530543" cy="530543"/>
            </a:xfrm>
            <a:prstGeom prst="rect">
              <a:avLst/>
            </a:prstGeom>
          </p:spPr>
        </p:pic>
      </p:grpSp>
      <p:grpSp>
        <p:nvGrpSpPr>
          <p:cNvPr id="97" name="Group 96">
            <a:extLst>
              <a:ext uri="{FF2B5EF4-FFF2-40B4-BE49-F238E27FC236}">
                <a16:creationId xmlns:a16="http://schemas.microsoft.com/office/drawing/2014/main" id="{FFCE3FBC-87C3-10EC-084F-F2B97985DAFF}"/>
              </a:ext>
            </a:extLst>
          </p:cNvPr>
          <p:cNvGrpSpPr/>
          <p:nvPr/>
        </p:nvGrpSpPr>
        <p:grpSpPr>
          <a:xfrm>
            <a:off x="10628333" y="4062141"/>
            <a:ext cx="1311652" cy="1107073"/>
            <a:chOff x="9111223" y="3448122"/>
            <a:chExt cx="1979658" cy="2053732"/>
          </a:xfrm>
        </p:grpSpPr>
        <p:sp>
          <p:nvSpPr>
            <p:cNvPr id="37" name="Rectangle 36">
              <a:extLst>
                <a:ext uri="{FF2B5EF4-FFF2-40B4-BE49-F238E27FC236}">
                  <a16:creationId xmlns:a16="http://schemas.microsoft.com/office/drawing/2014/main" id="{BCA94D16-23F2-58AB-047B-81C8FD897C3F}"/>
                </a:ext>
              </a:extLst>
            </p:cNvPr>
            <p:cNvSpPr/>
            <p:nvPr/>
          </p:nvSpPr>
          <p:spPr>
            <a:xfrm>
              <a:off x="9111223" y="3458156"/>
              <a:ext cx="1979658" cy="2043698"/>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38" name="Graphic 37" descr="Document with solid fill">
              <a:extLst>
                <a:ext uri="{FF2B5EF4-FFF2-40B4-BE49-F238E27FC236}">
                  <a16:creationId xmlns:a16="http://schemas.microsoft.com/office/drawing/2014/main" id="{B4577FD3-5DE9-51D8-7E76-2F26A7E583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9" y="3448122"/>
              <a:ext cx="530543" cy="530543"/>
            </a:xfrm>
            <a:prstGeom prst="rect">
              <a:avLst/>
            </a:prstGeom>
          </p:spPr>
        </p:pic>
        <p:pic>
          <p:nvPicPr>
            <p:cNvPr id="39" name="Graphic 38" descr="Document with solid fill">
              <a:extLst>
                <a:ext uri="{FF2B5EF4-FFF2-40B4-BE49-F238E27FC236}">
                  <a16:creationId xmlns:a16="http://schemas.microsoft.com/office/drawing/2014/main" id="{32F6CE12-062F-5568-5D03-BEE6DA4CF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8" y="4090443"/>
              <a:ext cx="530543" cy="530543"/>
            </a:xfrm>
            <a:prstGeom prst="rect">
              <a:avLst/>
            </a:prstGeom>
          </p:spPr>
        </p:pic>
        <p:pic>
          <p:nvPicPr>
            <p:cNvPr id="40" name="Graphic 39" descr="Document with solid fill">
              <a:extLst>
                <a:ext uri="{FF2B5EF4-FFF2-40B4-BE49-F238E27FC236}">
                  <a16:creationId xmlns:a16="http://schemas.microsoft.com/office/drawing/2014/main" id="{9651F27F-14EF-160F-3304-EE406696E2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5238" y="4770030"/>
              <a:ext cx="530543" cy="530543"/>
            </a:xfrm>
            <a:prstGeom prst="rect">
              <a:avLst/>
            </a:prstGeom>
          </p:spPr>
        </p:pic>
        <p:pic>
          <p:nvPicPr>
            <p:cNvPr id="41" name="Graphic 40" descr="Document with solid fill">
              <a:extLst>
                <a:ext uri="{FF2B5EF4-FFF2-40B4-BE49-F238E27FC236}">
                  <a16:creationId xmlns:a16="http://schemas.microsoft.com/office/drawing/2014/main" id="{7FC7A940-60A5-5FC4-B646-219E95608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3032" y="3476387"/>
              <a:ext cx="530543" cy="530543"/>
            </a:xfrm>
            <a:prstGeom prst="rect">
              <a:avLst/>
            </a:prstGeom>
          </p:spPr>
        </p:pic>
        <p:pic>
          <p:nvPicPr>
            <p:cNvPr id="42" name="Graphic 41" descr="Document with solid fill">
              <a:extLst>
                <a:ext uri="{FF2B5EF4-FFF2-40B4-BE49-F238E27FC236}">
                  <a16:creationId xmlns:a16="http://schemas.microsoft.com/office/drawing/2014/main" id="{B9119A91-9E96-991C-6C7A-3CCFDBDBEC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5781" y="4078009"/>
              <a:ext cx="530543" cy="530543"/>
            </a:xfrm>
            <a:prstGeom prst="rect">
              <a:avLst/>
            </a:prstGeom>
          </p:spPr>
        </p:pic>
        <p:pic>
          <p:nvPicPr>
            <p:cNvPr id="43" name="Graphic 42" descr="Document with solid fill">
              <a:extLst>
                <a:ext uri="{FF2B5EF4-FFF2-40B4-BE49-F238E27FC236}">
                  <a16:creationId xmlns:a16="http://schemas.microsoft.com/office/drawing/2014/main" id="{406194A6-E6F7-A2CD-DC06-59271C50E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2258" y="4761030"/>
              <a:ext cx="530543" cy="530543"/>
            </a:xfrm>
            <a:prstGeom prst="rect">
              <a:avLst/>
            </a:prstGeom>
          </p:spPr>
        </p:pic>
        <p:pic>
          <p:nvPicPr>
            <p:cNvPr id="44" name="Graphic 43" descr="Document with solid fill">
              <a:extLst>
                <a:ext uri="{FF2B5EF4-FFF2-40B4-BE49-F238E27FC236}">
                  <a16:creationId xmlns:a16="http://schemas.microsoft.com/office/drawing/2014/main" id="{45B6D4C5-497D-2226-4184-513B532195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3574" y="3511926"/>
              <a:ext cx="530543" cy="530543"/>
            </a:xfrm>
            <a:prstGeom prst="rect">
              <a:avLst/>
            </a:prstGeom>
          </p:spPr>
        </p:pic>
        <p:pic>
          <p:nvPicPr>
            <p:cNvPr id="45" name="Graphic 44" descr="Document with solid fill">
              <a:extLst>
                <a:ext uri="{FF2B5EF4-FFF2-40B4-BE49-F238E27FC236}">
                  <a16:creationId xmlns:a16="http://schemas.microsoft.com/office/drawing/2014/main" id="{01B64E8C-AC48-CDBA-E7E1-4DF0E4A6C0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2532" y="4096536"/>
              <a:ext cx="530543" cy="530543"/>
            </a:xfrm>
            <a:prstGeom prst="rect">
              <a:avLst/>
            </a:prstGeom>
          </p:spPr>
        </p:pic>
        <p:pic>
          <p:nvPicPr>
            <p:cNvPr id="46" name="Graphic 45" descr="Document with solid fill">
              <a:extLst>
                <a:ext uri="{FF2B5EF4-FFF2-40B4-BE49-F238E27FC236}">
                  <a16:creationId xmlns:a16="http://schemas.microsoft.com/office/drawing/2014/main" id="{3F95A9B3-B66A-E32A-C813-E122D84A08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36794" y="4761030"/>
              <a:ext cx="530543" cy="530543"/>
            </a:xfrm>
            <a:prstGeom prst="rect">
              <a:avLst/>
            </a:prstGeom>
          </p:spPr>
        </p:pic>
      </p:grpSp>
      <p:grpSp>
        <p:nvGrpSpPr>
          <p:cNvPr id="93" name="Group 92">
            <a:extLst>
              <a:ext uri="{FF2B5EF4-FFF2-40B4-BE49-F238E27FC236}">
                <a16:creationId xmlns:a16="http://schemas.microsoft.com/office/drawing/2014/main" id="{B63211DC-E48D-43BA-3347-23824F311019}"/>
              </a:ext>
            </a:extLst>
          </p:cNvPr>
          <p:cNvGrpSpPr/>
          <p:nvPr/>
        </p:nvGrpSpPr>
        <p:grpSpPr>
          <a:xfrm>
            <a:off x="4001124" y="1898430"/>
            <a:ext cx="3259238" cy="1023207"/>
            <a:chOff x="1981464" y="1399602"/>
            <a:chExt cx="4023096" cy="1146131"/>
          </a:xfrm>
        </p:grpSpPr>
        <p:sp>
          <p:nvSpPr>
            <p:cNvPr id="22" name="Arrow: Right 21">
              <a:extLst>
                <a:ext uri="{FF2B5EF4-FFF2-40B4-BE49-F238E27FC236}">
                  <a16:creationId xmlns:a16="http://schemas.microsoft.com/office/drawing/2014/main" id="{01CEFB6A-2BE4-D2D4-3C19-10878B5ED7FC}"/>
                </a:ext>
              </a:extLst>
            </p:cNvPr>
            <p:cNvSpPr/>
            <p:nvPr/>
          </p:nvSpPr>
          <p:spPr>
            <a:xfrm>
              <a:off x="1981464" y="1399602"/>
              <a:ext cx="4023096" cy="1146131"/>
            </a:xfrm>
            <a:prstGeom prst="rightArrow">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50" name="Graphic 49" descr="Document with solid fill">
              <a:extLst>
                <a:ext uri="{FF2B5EF4-FFF2-40B4-BE49-F238E27FC236}">
                  <a16:creationId xmlns:a16="http://schemas.microsoft.com/office/drawing/2014/main" id="{B6D6BD92-FBE1-0F64-3BBD-01D103D39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98423" y="1707395"/>
              <a:ext cx="530543" cy="530543"/>
            </a:xfrm>
            <a:prstGeom prst="rect">
              <a:avLst/>
            </a:prstGeom>
          </p:spPr>
        </p:pic>
        <p:pic>
          <p:nvPicPr>
            <p:cNvPr id="51" name="Graphic 50" descr="Document with solid fill">
              <a:extLst>
                <a:ext uri="{FF2B5EF4-FFF2-40B4-BE49-F238E27FC236}">
                  <a16:creationId xmlns:a16="http://schemas.microsoft.com/office/drawing/2014/main" id="{EC61BE5A-990B-7A0B-8F27-E26527B006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2070" y="1707395"/>
              <a:ext cx="530543" cy="530543"/>
            </a:xfrm>
            <a:prstGeom prst="rect">
              <a:avLst/>
            </a:prstGeom>
          </p:spPr>
        </p:pic>
        <p:pic>
          <p:nvPicPr>
            <p:cNvPr id="52" name="Graphic 51" descr="Document with solid fill">
              <a:extLst>
                <a:ext uri="{FF2B5EF4-FFF2-40B4-BE49-F238E27FC236}">
                  <a16:creationId xmlns:a16="http://schemas.microsoft.com/office/drawing/2014/main" id="{B250E5F5-DF3D-32C2-16D5-66BE9CD5B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3453" y="1713798"/>
              <a:ext cx="530543" cy="530543"/>
            </a:xfrm>
            <a:prstGeom prst="rect">
              <a:avLst/>
            </a:prstGeom>
          </p:spPr>
        </p:pic>
        <p:pic>
          <p:nvPicPr>
            <p:cNvPr id="54" name="Graphic 53" descr="Document with solid fill">
              <a:extLst>
                <a:ext uri="{FF2B5EF4-FFF2-40B4-BE49-F238E27FC236}">
                  <a16:creationId xmlns:a16="http://schemas.microsoft.com/office/drawing/2014/main" id="{E0CC4F18-51E9-7EC9-C8BB-E1A9DAEBAD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7940" y="1707395"/>
              <a:ext cx="530543" cy="530543"/>
            </a:xfrm>
            <a:prstGeom prst="rect">
              <a:avLst/>
            </a:prstGeom>
          </p:spPr>
        </p:pic>
        <p:pic>
          <p:nvPicPr>
            <p:cNvPr id="56" name="Graphic 55" descr="Document with solid fill">
              <a:extLst>
                <a:ext uri="{FF2B5EF4-FFF2-40B4-BE49-F238E27FC236}">
                  <a16:creationId xmlns:a16="http://schemas.microsoft.com/office/drawing/2014/main" id="{1F657DB2-6E17-FE4E-850B-56458ECF51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5187" y="1709060"/>
              <a:ext cx="530543" cy="530543"/>
            </a:xfrm>
            <a:prstGeom prst="rect">
              <a:avLst/>
            </a:prstGeom>
          </p:spPr>
        </p:pic>
        <p:pic>
          <p:nvPicPr>
            <p:cNvPr id="58" name="Graphic 57" descr="Document with solid fill">
              <a:extLst>
                <a:ext uri="{FF2B5EF4-FFF2-40B4-BE49-F238E27FC236}">
                  <a16:creationId xmlns:a16="http://schemas.microsoft.com/office/drawing/2014/main" id="{109D8601-3281-9DCB-DD80-CD968EEB3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95489" y="1707394"/>
              <a:ext cx="530543" cy="530543"/>
            </a:xfrm>
            <a:prstGeom prst="rect">
              <a:avLst/>
            </a:prstGeom>
          </p:spPr>
        </p:pic>
        <p:pic>
          <p:nvPicPr>
            <p:cNvPr id="59" name="Graphic 58" descr="Document with solid fill">
              <a:extLst>
                <a:ext uri="{FF2B5EF4-FFF2-40B4-BE49-F238E27FC236}">
                  <a16:creationId xmlns:a16="http://schemas.microsoft.com/office/drawing/2014/main" id="{995D9B0A-B84C-FB1F-7B17-68D70E0267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6286" y="1700094"/>
              <a:ext cx="530543" cy="530543"/>
            </a:xfrm>
            <a:prstGeom prst="rect">
              <a:avLst/>
            </a:prstGeom>
          </p:spPr>
        </p:pic>
      </p:grpSp>
      <p:grpSp>
        <p:nvGrpSpPr>
          <p:cNvPr id="92" name="Group 91">
            <a:extLst>
              <a:ext uri="{FF2B5EF4-FFF2-40B4-BE49-F238E27FC236}">
                <a16:creationId xmlns:a16="http://schemas.microsoft.com/office/drawing/2014/main" id="{5772CD65-B6F8-BEEE-210C-DB52AC082F86}"/>
              </a:ext>
            </a:extLst>
          </p:cNvPr>
          <p:cNvGrpSpPr/>
          <p:nvPr/>
        </p:nvGrpSpPr>
        <p:grpSpPr>
          <a:xfrm>
            <a:off x="4430603" y="4430740"/>
            <a:ext cx="1888866" cy="903670"/>
            <a:chOff x="2548107" y="3963952"/>
            <a:chExt cx="2342886" cy="1146131"/>
          </a:xfrm>
        </p:grpSpPr>
        <p:sp>
          <p:nvSpPr>
            <p:cNvPr id="49" name="Arrow: Right 48">
              <a:extLst>
                <a:ext uri="{FF2B5EF4-FFF2-40B4-BE49-F238E27FC236}">
                  <a16:creationId xmlns:a16="http://schemas.microsoft.com/office/drawing/2014/main" id="{59F0E898-9F1B-41B3-1987-4CA6FAD0285F}"/>
                </a:ext>
              </a:extLst>
            </p:cNvPr>
            <p:cNvSpPr/>
            <p:nvPr/>
          </p:nvSpPr>
          <p:spPr>
            <a:xfrm>
              <a:off x="2548107" y="3963952"/>
              <a:ext cx="2342886" cy="1146131"/>
            </a:xfrm>
            <a:prstGeom prst="rightArrow">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60" name="Graphic 59" descr="Document with solid fill">
              <a:extLst>
                <a:ext uri="{FF2B5EF4-FFF2-40B4-BE49-F238E27FC236}">
                  <a16:creationId xmlns:a16="http://schemas.microsoft.com/office/drawing/2014/main" id="{A4221C7E-2D81-6950-B83D-9EFF990AD2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2139" y="4271745"/>
              <a:ext cx="530543" cy="530543"/>
            </a:xfrm>
            <a:prstGeom prst="rect">
              <a:avLst/>
            </a:prstGeom>
          </p:spPr>
        </p:pic>
        <p:pic>
          <p:nvPicPr>
            <p:cNvPr id="61" name="Graphic 60" descr="Document with solid fill">
              <a:extLst>
                <a:ext uri="{FF2B5EF4-FFF2-40B4-BE49-F238E27FC236}">
                  <a16:creationId xmlns:a16="http://schemas.microsoft.com/office/drawing/2014/main" id="{BDF9DACE-CA4B-56E8-E06B-4757665F52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0979" y="4271744"/>
              <a:ext cx="530543" cy="530543"/>
            </a:xfrm>
            <a:prstGeom prst="rect">
              <a:avLst/>
            </a:prstGeom>
          </p:spPr>
        </p:pic>
        <p:pic>
          <p:nvPicPr>
            <p:cNvPr id="62" name="Graphic 61" descr="Document with solid fill">
              <a:extLst>
                <a:ext uri="{FF2B5EF4-FFF2-40B4-BE49-F238E27FC236}">
                  <a16:creationId xmlns:a16="http://schemas.microsoft.com/office/drawing/2014/main" id="{F17A1D79-DAC6-EEE4-BCED-77629DC203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4626" y="4271744"/>
              <a:ext cx="530543" cy="530543"/>
            </a:xfrm>
            <a:prstGeom prst="rect">
              <a:avLst/>
            </a:prstGeom>
          </p:spPr>
        </p:pic>
      </p:grpSp>
      <p:grpSp>
        <p:nvGrpSpPr>
          <p:cNvPr id="94" name="Group 93">
            <a:extLst>
              <a:ext uri="{FF2B5EF4-FFF2-40B4-BE49-F238E27FC236}">
                <a16:creationId xmlns:a16="http://schemas.microsoft.com/office/drawing/2014/main" id="{F9F051BC-9937-FCDD-ABAA-CF56B292B777}"/>
              </a:ext>
            </a:extLst>
          </p:cNvPr>
          <p:cNvGrpSpPr/>
          <p:nvPr/>
        </p:nvGrpSpPr>
        <p:grpSpPr>
          <a:xfrm>
            <a:off x="7164307" y="4408387"/>
            <a:ext cx="1748135" cy="1180102"/>
            <a:chOff x="6215560" y="3969721"/>
            <a:chExt cx="1979658" cy="1140362"/>
          </a:xfrm>
        </p:grpSpPr>
        <p:sp>
          <p:nvSpPr>
            <p:cNvPr id="72" name="Rectangle 71">
              <a:extLst>
                <a:ext uri="{FF2B5EF4-FFF2-40B4-BE49-F238E27FC236}">
                  <a16:creationId xmlns:a16="http://schemas.microsoft.com/office/drawing/2014/main" id="{8BD28DC1-6F76-DD04-520D-18467B715F1F}"/>
                </a:ext>
              </a:extLst>
            </p:cNvPr>
            <p:cNvSpPr/>
            <p:nvPr/>
          </p:nvSpPr>
          <p:spPr>
            <a:xfrm>
              <a:off x="6215560" y="3969721"/>
              <a:ext cx="1979658" cy="1140362"/>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75" name="Graphic 74" descr="Document with solid fill">
              <a:extLst>
                <a:ext uri="{FF2B5EF4-FFF2-40B4-BE49-F238E27FC236}">
                  <a16:creationId xmlns:a16="http://schemas.microsoft.com/office/drawing/2014/main" id="{6022519D-941F-7255-9B87-6EA5E94525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3218" y="4186034"/>
              <a:ext cx="530543" cy="530543"/>
            </a:xfrm>
            <a:prstGeom prst="rect">
              <a:avLst/>
            </a:prstGeom>
          </p:spPr>
        </p:pic>
        <p:pic>
          <p:nvPicPr>
            <p:cNvPr id="76" name="Graphic 75" descr="Document with solid fill">
              <a:extLst>
                <a:ext uri="{FF2B5EF4-FFF2-40B4-BE49-F238E27FC236}">
                  <a16:creationId xmlns:a16="http://schemas.microsoft.com/office/drawing/2014/main" id="{86FB5D65-2AA7-F858-3FC4-803822AB96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1685" y="4199125"/>
              <a:ext cx="530543" cy="530543"/>
            </a:xfrm>
            <a:prstGeom prst="rect">
              <a:avLst/>
            </a:prstGeom>
          </p:spPr>
        </p:pic>
        <p:pic>
          <p:nvPicPr>
            <p:cNvPr id="79" name="Graphic 78" descr="Document with solid fill">
              <a:extLst>
                <a:ext uri="{FF2B5EF4-FFF2-40B4-BE49-F238E27FC236}">
                  <a16:creationId xmlns:a16="http://schemas.microsoft.com/office/drawing/2014/main" id="{6C1F8AE9-E032-0006-FF0F-96F92D4DD9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68436" y="4199372"/>
              <a:ext cx="530543" cy="530543"/>
            </a:xfrm>
            <a:prstGeom prst="rect">
              <a:avLst/>
            </a:prstGeom>
          </p:spPr>
        </p:pic>
      </p:grpSp>
      <p:grpSp>
        <p:nvGrpSpPr>
          <p:cNvPr id="100" name="Group 99">
            <a:extLst>
              <a:ext uri="{FF2B5EF4-FFF2-40B4-BE49-F238E27FC236}">
                <a16:creationId xmlns:a16="http://schemas.microsoft.com/office/drawing/2014/main" id="{BF977CED-134A-DA1C-D102-8466A8854A49}"/>
              </a:ext>
            </a:extLst>
          </p:cNvPr>
          <p:cNvGrpSpPr/>
          <p:nvPr/>
        </p:nvGrpSpPr>
        <p:grpSpPr>
          <a:xfrm>
            <a:off x="7291910" y="1502162"/>
            <a:ext cx="1708056" cy="1747874"/>
            <a:chOff x="5703048" y="1488339"/>
            <a:chExt cx="1979658" cy="2043698"/>
          </a:xfrm>
        </p:grpSpPr>
        <p:grpSp>
          <p:nvGrpSpPr>
            <p:cNvPr id="95" name="Group 94">
              <a:extLst>
                <a:ext uri="{FF2B5EF4-FFF2-40B4-BE49-F238E27FC236}">
                  <a16:creationId xmlns:a16="http://schemas.microsoft.com/office/drawing/2014/main" id="{5643F8A1-47D3-E5D5-6CF0-253CE669E951}"/>
                </a:ext>
              </a:extLst>
            </p:cNvPr>
            <p:cNvGrpSpPr/>
            <p:nvPr/>
          </p:nvGrpSpPr>
          <p:grpSpPr>
            <a:xfrm>
              <a:off x="5703048" y="1488339"/>
              <a:ext cx="1979658" cy="2043698"/>
              <a:chOff x="6215560" y="1092220"/>
              <a:chExt cx="1979658" cy="2043698"/>
            </a:xfrm>
          </p:grpSpPr>
          <p:sp>
            <p:nvSpPr>
              <p:cNvPr id="63" name="Rectangle 62">
                <a:extLst>
                  <a:ext uri="{FF2B5EF4-FFF2-40B4-BE49-F238E27FC236}">
                    <a16:creationId xmlns:a16="http://schemas.microsoft.com/office/drawing/2014/main" id="{D6B6CC21-A1DE-818D-F175-C178A11AE849}"/>
                  </a:ext>
                </a:extLst>
              </p:cNvPr>
              <p:cNvSpPr/>
              <p:nvPr/>
            </p:nvSpPr>
            <p:spPr>
              <a:xfrm>
                <a:off x="6215560" y="1092220"/>
                <a:ext cx="1979658" cy="2043698"/>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64" name="Graphic 63" descr="Document with solid fill">
                <a:extLst>
                  <a:ext uri="{FF2B5EF4-FFF2-40B4-BE49-F238E27FC236}">
                    <a16:creationId xmlns:a16="http://schemas.microsoft.com/office/drawing/2014/main" id="{14A9BF39-B036-90AE-0AB4-20745B427C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9575" y="1117868"/>
                <a:ext cx="530543" cy="530543"/>
              </a:xfrm>
              <a:prstGeom prst="rect">
                <a:avLst/>
              </a:prstGeom>
            </p:spPr>
          </p:pic>
          <p:pic>
            <p:nvPicPr>
              <p:cNvPr id="65" name="Graphic 64" descr="Document with solid fill">
                <a:extLst>
                  <a:ext uri="{FF2B5EF4-FFF2-40B4-BE49-F238E27FC236}">
                    <a16:creationId xmlns:a16="http://schemas.microsoft.com/office/drawing/2014/main" id="{13CE8DAD-4D66-F73E-8D6B-7CF1DB2820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4523" y="1732203"/>
                <a:ext cx="530543" cy="530543"/>
              </a:xfrm>
              <a:prstGeom prst="rect">
                <a:avLst/>
              </a:prstGeom>
            </p:spPr>
          </p:pic>
          <p:pic>
            <p:nvPicPr>
              <p:cNvPr id="66" name="Graphic 65" descr="Document with solid fill">
                <a:extLst>
                  <a:ext uri="{FF2B5EF4-FFF2-40B4-BE49-F238E27FC236}">
                    <a16:creationId xmlns:a16="http://schemas.microsoft.com/office/drawing/2014/main" id="{C9A66415-A3D5-D1EC-17B1-41EB7E668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9575" y="2404094"/>
                <a:ext cx="530543" cy="530543"/>
              </a:xfrm>
              <a:prstGeom prst="rect">
                <a:avLst/>
              </a:prstGeom>
            </p:spPr>
          </p:pic>
          <p:pic>
            <p:nvPicPr>
              <p:cNvPr id="68" name="Graphic 67" descr="Document with solid fill">
                <a:extLst>
                  <a:ext uri="{FF2B5EF4-FFF2-40B4-BE49-F238E27FC236}">
                    <a16:creationId xmlns:a16="http://schemas.microsoft.com/office/drawing/2014/main" id="{70825B0E-1813-7D10-3302-C3FF307869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0117" y="2395093"/>
                <a:ext cx="530543" cy="530543"/>
              </a:xfrm>
              <a:prstGeom prst="rect">
                <a:avLst/>
              </a:prstGeom>
            </p:spPr>
          </p:pic>
          <p:pic>
            <p:nvPicPr>
              <p:cNvPr id="69" name="Graphic 68" descr="Document with solid fill">
                <a:extLst>
                  <a:ext uri="{FF2B5EF4-FFF2-40B4-BE49-F238E27FC236}">
                    <a16:creationId xmlns:a16="http://schemas.microsoft.com/office/drawing/2014/main" id="{008015E4-DDB3-1655-E8B5-579841B7B0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17909" y="1130261"/>
                <a:ext cx="530543" cy="530543"/>
              </a:xfrm>
              <a:prstGeom prst="rect">
                <a:avLst/>
              </a:prstGeom>
            </p:spPr>
          </p:pic>
          <p:pic>
            <p:nvPicPr>
              <p:cNvPr id="70" name="Graphic 69" descr="Document with solid fill">
                <a:extLst>
                  <a:ext uri="{FF2B5EF4-FFF2-40B4-BE49-F238E27FC236}">
                    <a16:creationId xmlns:a16="http://schemas.microsoft.com/office/drawing/2014/main" id="{26C07952-E7F0-5675-E242-3C3BB04C20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6869" y="1730600"/>
                <a:ext cx="530543" cy="530543"/>
              </a:xfrm>
              <a:prstGeom prst="rect">
                <a:avLst/>
              </a:prstGeom>
            </p:spPr>
          </p:pic>
          <p:pic>
            <p:nvPicPr>
              <p:cNvPr id="71" name="Graphic 70" descr="Document with solid fill">
                <a:extLst>
                  <a:ext uri="{FF2B5EF4-FFF2-40B4-BE49-F238E27FC236}">
                    <a16:creationId xmlns:a16="http://schemas.microsoft.com/office/drawing/2014/main" id="{38CD21E6-C49B-6996-B5AC-0E6A325EFA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6868" y="2408670"/>
                <a:ext cx="530543" cy="530543"/>
              </a:xfrm>
              <a:prstGeom prst="rect">
                <a:avLst/>
              </a:prstGeom>
            </p:spPr>
          </p:pic>
          <p:pic>
            <p:nvPicPr>
              <p:cNvPr id="80" name="Graphic 79" descr="Document with solid fill">
                <a:extLst>
                  <a:ext uri="{FF2B5EF4-FFF2-40B4-BE49-F238E27FC236}">
                    <a16:creationId xmlns:a16="http://schemas.microsoft.com/office/drawing/2014/main" id="{4E5C91B6-FF8C-30DF-C0D5-7F9849CF50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25715" y="1133878"/>
                <a:ext cx="530543" cy="530543"/>
              </a:xfrm>
              <a:prstGeom prst="rect">
                <a:avLst/>
              </a:prstGeom>
            </p:spPr>
          </p:pic>
        </p:grpSp>
        <p:pic>
          <p:nvPicPr>
            <p:cNvPr id="98" name="Graphic 97" descr="Document with solid fill">
              <a:extLst>
                <a:ext uri="{FF2B5EF4-FFF2-40B4-BE49-F238E27FC236}">
                  <a16:creationId xmlns:a16="http://schemas.microsoft.com/office/drawing/2014/main" id="{1BC20AA2-1324-4694-7183-6EC4241842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11389" y="2126719"/>
              <a:ext cx="530543" cy="530543"/>
            </a:xfrm>
            <a:prstGeom prst="rect">
              <a:avLst/>
            </a:prstGeom>
          </p:spPr>
        </p:pic>
      </p:grpSp>
      <p:sp>
        <p:nvSpPr>
          <p:cNvPr id="101" name="Title 1">
            <a:extLst>
              <a:ext uri="{FF2B5EF4-FFF2-40B4-BE49-F238E27FC236}">
                <a16:creationId xmlns:a16="http://schemas.microsoft.com/office/drawing/2014/main" id="{CD9FACF8-400D-FB94-94DF-A6C255E8D7C2}"/>
              </a:ext>
            </a:extLst>
          </p:cNvPr>
          <p:cNvSpPr txBox="1">
            <a:spLocks/>
          </p:cNvSpPr>
          <p:nvPr/>
        </p:nvSpPr>
        <p:spPr>
          <a:xfrm>
            <a:off x="5042241" y="430540"/>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Full Load</a:t>
            </a:r>
            <a:endParaRPr lang="en-GB" sz="1600" dirty="0"/>
          </a:p>
        </p:txBody>
      </p:sp>
      <p:sp>
        <p:nvSpPr>
          <p:cNvPr id="102" name="Title 1">
            <a:extLst>
              <a:ext uri="{FF2B5EF4-FFF2-40B4-BE49-F238E27FC236}">
                <a16:creationId xmlns:a16="http://schemas.microsoft.com/office/drawing/2014/main" id="{3F707C47-F8FF-894B-D56C-6067FE063C0F}"/>
              </a:ext>
            </a:extLst>
          </p:cNvPr>
          <p:cNvSpPr txBox="1">
            <a:spLocks/>
          </p:cNvSpPr>
          <p:nvPr/>
        </p:nvSpPr>
        <p:spPr>
          <a:xfrm>
            <a:off x="4066613" y="2893743"/>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Incremental Load</a:t>
            </a:r>
            <a:endParaRPr lang="en-GB" sz="1600" dirty="0"/>
          </a:p>
        </p:txBody>
      </p:sp>
      <p:sp>
        <p:nvSpPr>
          <p:cNvPr id="103" name="Title 1">
            <a:extLst>
              <a:ext uri="{FF2B5EF4-FFF2-40B4-BE49-F238E27FC236}">
                <a16:creationId xmlns:a16="http://schemas.microsoft.com/office/drawing/2014/main" id="{39A99D02-CAEA-CB41-0F74-671573D51CC9}"/>
              </a:ext>
            </a:extLst>
          </p:cNvPr>
          <p:cNvSpPr txBox="1">
            <a:spLocks/>
          </p:cNvSpPr>
          <p:nvPr/>
        </p:nvSpPr>
        <p:spPr>
          <a:xfrm>
            <a:off x="2875893" y="-718667"/>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Bronze</a:t>
            </a:r>
          </a:p>
        </p:txBody>
      </p:sp>
      <p:grpSp>
        <p:nvGrpSpPr>
          <p:cNvPr id="107" name="Group 106">
            <a:extLst>
              <a:ext uri="{FF2B5EF4-FFF2-40B4-BE49-F238E27FC236}">
                <a16:creationId xmlns:a16="http://schemas.microsoft.com/office/drawing/2014/main" id="{3123E295-FC7D-C1AE-CB85-E063E877E674}"/>
              </a:ext>
            </a:extLst>
          </p:cNvPr>
          <p:cNvGrpSpPr/>
          <p:nvPr/>
        </p:nvGrpSpPr>
        <p:grpSpPr>
          <a:xfrm>
            <a:off x="3029027" y="1169341"/>
            <a:ext cx="850035" cy="5180569"/>
            <a:chOff x="213109" y="1319291"/>
            <a:chExt cx="850035" cy="5211883"/>
          </a:xfrm>
        </p:grpSpPr>
        <p:grpSp>
          <p:nvGrpSpPr>
            <p:cNvPr id="99" name="Group 98">
              <a:extLst>
                <a:ext uri="{FF2B5EF4-FFF2-40B4-BE49-F238E27FC236}">
                  <a16:creationId xmlns:a16="http://schemas.microsoft.com/office/drawing/2014/main" id="{95C53977-2321-469F-1F00-20B456DF6E2A}"/>
                </a:ext>
              </a:extLst>
            </p:cNvPr>
            <p:cNvGrpSpPr/>
            <p:nvPr/>
          </p:nvGrpSpPr>
          <p:grpSpPr>
            <a:xfrm>
              <a:off x="213109" y="1319291"/>
              <a:ext cx="850035" cy="5211883"/>
              <a:chOff x="821551" y="807917"/>
              <a:chExt cx="850035" cy="5829299"/>
            </a:xfrm>
          </p:grpSpPr>
          <p:sp>
            <p:nvSpPr>
              <p:cNvPr id="82" name="Rectangle 81">
                <a:extLst>
                  <a:ext uri="{FF2B5EF4-FFF2-40B4-BE49-F238E27FC236}">
                    <a16:creationId xmlns:a16="http://schemas.microsoft.com/office/drawing/2014/main" id="{1A010145-D29C-B803-34BC-CC14DCF49D6E}"/>
                  </a:ext>
                </a:extLst>
              </p:cNvPr>
              <p:cNvSpPr/>
              <p:nvPr/>
            </p:nvSpPr>
            <p:spPr>
              <a:xfrm>
                <a:off x="821551" y="807917"/>
                <a:ext cx="850035" cy="5829299"/>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dirty="0"/>
              </a:p>
            </p:txBody>
          </p:sp>
          <p:pic>
            <p:nvPicPr>
              <p:cNvPr id="83" name="Graphic 82" descr="Document with solid fill">
                <a:extLst>
                  <a:ext uri="{FF2B5EF4-FFF2-40B4-BE49-F238E27FC236}">
                    <a16:creationId xmlns:a16="http://schemas.microsoft.com/office/drawing/2014/main" id="{39F2D9F7-8ADB-351B-41D2-35D1926D59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2" y="844029"/>
                <a:ext cx="530543" cy="530543"/>
              </a:xfrm>
              <a:prstGeom prst="rect">
                <a:avLst/>
              </a:prstGeom>
            </p:spPr>
          </p:pic>
          <p:pic>
            <p:nvPicPr>
              <p:cNvPr id="84" name="Graphic 83" descr="Document with solid fill">
                <a:extLst>
                  <a:ext uri="{FF2B5EF4-FFF2-40B4-BE49-F238E27FC236}">
                    <a16:creationId xmlns:a16="http://schemas.microsoft.com/office/drawing/2014/main" id="{42106219-2061-5521-BAF1-39EA2FFFD3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063" y="1458704"/>
                <a:ext cx="530543" cy="530543"/>
              </a:xfrm>
              <a:prstGeom prst="rect">
                <a:avLst/>
              </a:prstGeom>
            </p:spPr>
          </p:pic>
          <p:pic>
            <p:nvPicPr>
              <p:cNvPr id="85" name="Graphic 84" descr="Document with solid fill">
                <a:extLst>
                  <a:ext uri="{FF2B5EF4-FFF2-40B4-BE49-F238E27FC236}">
                    <a16:creationId xmlns:a16="http://schemas.microsoft.com/office/drawing/2014/main" id="{94CD5231-01B1-C65F-C204-96DFD5C05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6579" y="2081636"/>
                <a:ext cx="530543" cy="530543"/>
              </a:xfrm>
              <a:prstGeom prst="rect">
                <a:avLst/>
              </a:prstGeom>
            </p:spPr>
          </p:pic>
          <p:pic>
            <p:nvPicPr>
              <p:cNvPr id="86" name="Graphic 85" descr="Document with solid fill">
                <a:extLst>
                  <a:ext uri="{FF2B5EF4-FFF2-40B4-BE49-F238E27FC236}">
                    <a16:creationId xmlns:a16="http://schemas.microsoft.com/office/drawing/2014/main" id="{06B1D1FB-86FF-117F-8F3B-13436B3FC1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911" y="2719237"/>
                <a:ext cx="530543" cy="530543"/>
              </a:xfrm>
              <a:prstGeom prst="rect">
                <a:avLst/>
              </a:prstGeom>
            </p:spPr>
          </p:pic>
        </p:grpSp>
        <p:pic>
          <p:nvPicPr>
            <p:cNvPr id="104" name="Graphic 103" descr="Document with solid fill">
              <a:extLst>
                <a:ext uri="{FF2B5EF4-FFF2-40B4-BE49-F238E27FC236}">
                  <a16:creationId xmlns:a16="http://schemas.microsoft.com/office/drawing/2014/main" id="{03C66BB4-7714-0744-1B7B-DFB782374C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7145" y="4633703"/>
              <a:ext cx="530543" cy="530543"/>
            </a:xfrm>
            <a:prstGeom prst="rect">
              <a:avLst/>
            </a:prstGeom>
          </p:spPr>
        </p:pic>
        <p:pic>
          <p:nvPicPr>
            <p:cNvPr id="105" name="Graphic 104" descr="Document with solid fill">
              <a:extLst>
                <a:ext uri="{FF2B5EF4-FFF2-40B4-BE49-F238E27FC236}">
                  <a16:creationId xmlns:a16="http://schemas.microsoft.com/office/drawing/2014/main" id="{82F17F75-60E4-13CA-54E6-1F5292EC3B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0844" y="5258031"/>
              <a:ext cx="530543" cy="530543"/>
            </a:xfrm>
            <a:prstGeom prst="rect">
              <a:avLst/>
            </a:prstGeom>
          </p:spPr>
        </p:pic>
        <p:pic>
          <p:nvPicPr>
            <p:cNvPr id="106" name="Graphic 105" descr="Document with solid fill">
              <a:extLst>
                <a:ext uri="{FF2B5EF4-FFF2-40B4-BE49-F238E27FC236}">
                  <a16:creationId xmlns:a16="http://schemas.microsoft.com/office/drawing/2014/main" id="{974A1080-2FB4-9F8C-4082-B75C78971C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8136" y="5895384"/>
              <a:ext cx="530543" cy="530543"/>
            </a:xfrm>
            <a:prstGeom prst="rect">
              <a:avLst/>
            </a:prstGeom>
          </p:spPr>
        </p:pic>
      </p:grpSp>
      <p:sp>
        <p:nvSpPr>
          <p:cNvPr id="108" name="Title 1">
            <a:extLst>
              <a:ext uri="{FF2B5EF4-FFF2-40B4-BE49-F238E27FC236}">
                <a16:creationId xmlns:a16="http://schemas.microsoft.com/office/drawing/2014/main" id="{3FC15947-E118-6BCF-E41D-F925A2EA697E}"/>
              </a:ext>
            </a:extLst>
          </p:cNvPr>
          <p:cNvSpPr txBox="1">
            <a:spLocks/>
          </p:cNvSpPr>
          <p:nvPr/>
        </p:nvSpPr>
        <p:spPr>
          <a:xfrm>
            <a:off x="6474962" y="-178335"/>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DataFrame / Staged Zone</a:t>
            </a:r>
            <a:endParaRPr lang="en-GB" sz="1600" dirty="0"/>
          </a:p>
        </p:txBody>
      </p:sp>
      <p:sp>
        <p:nvSpPr>
          <p:cNvPr id="109" name="Title 1">
            <a:extLst>
              <a:ext uri="{FF2B5EF4-FFF2-40B4-BE49-F238E27FC236}">
                <a16:creationId xmlns:a16="http://schemas.microsoft.com/office/drawing/2014/main" id="{EBE523C6-AD2F-6E61-0CCE-CA0F9A6B5028}"/>
              </a:ext>
            </a:extLst>
          </p:cNvPr>
          <p:cNvSpPr txBox="1">
            <a:spLocks/>
          </p:cNvSpPr>
          <p:nvPr/>
        </p:nvSpPr>
        <p:spPr>
          <a:xfrm>
            <a:off x="6842076" y="2680310"/>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DataFrame / Inc Zone</a:t>
            </a:r>
            <a:endParaRPr lang="en-GB" sz="1600" dirty="0"/>
          </a:p>
        </p:txBody>
      </p:sp>
      <p:sp>
        <p:nvSpPr>
          <p:cNvPr id="110" name="Title 1">
            <a:extLst>
              <a:ext uri="{FF2B5EF4-FFF2-40B4-BE49-F238E27FC236}">
                <a16:creationId xmlns:a16="http://schemas.microsoft.com/office/drawing/2014/main" id="{DFE5C6F7-D8A5-E31D-FBCB-7AB78649B5C8}"/>
              </a:ext>
            </a:extLst>
          </p:cNvPr>
          <p:cNvSpPr txBox="1">
            <a:spLocks/>
          </p:cNvSpPr>
          <p:nvPr/>
        </p:nvSpPr>
        <p:spPr>
          <a:xfrm>
            <a:off x="10497274" y="-476120"/>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Silver Zone</a:t>
            </a:r>
            <a:endParaRPr lang="en-GB" sz="1600" dirty="0"/>
          </a:p>
        </p:txBody>
      </p:sp>
      <p:sp>
        <p:nvSpPr>
          <p:cNvPr id="111" name="Title 1">
            <a:extLst>
              <a:ext uri="{FF2B5EF4-FFF2-40B4-BE49-F238E27FC236}">
                <a16:creationId xmlns:a16="http://schemas.microsoft.com/office/drawing/2014/main" id="{61B0564E-A130-B72B-8253-6F57CE554295}"/>
              </a:ext>
            </a:extLst>
          </p:cNvPr>
          <p:cNvSpPr txBox="1">
            <a:spLocks/>
          </p:cNvSpPr>
          <p:nvPr/>
        </p:nvSpPr>
        <p:spPr>
          <a:xfrm>
            <a:off x="10567680" y="2293319"/>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Silver Zone </a:t>
            </a:r>
            <a:endParaRPr lang="en-GB" sz="1600" dirty="0"/>
          </a:p>
        </p:txBody>
      </p:sp>
      <p:grpSp>
        <p:nvGrpSpPr>
          <p:cNvPr id="27" name="Group 26">
            <a:extLst>
              <a:ext uri="{FF2B5EF4-FFF2-40B4-BE49-F238E27FC236}">
                <a16:creationId xmlns:a16="http://schemas.microsoft.com/office/drawing/2014/main" id="{FFCF0270-98F8-7C61-E15A-F8189A5BFBA0}"/>
              </a:ext>
            </a:extLst>
          </p:cNvPr>
          <p:cNvGrpSpPr/>
          <p:nvPr/>
        </p:nvGrpSpPr>
        <p:grpSpPr>
          <a:xfrm>
            <a:off x="9005542" y="1562896"/>
            <a:ext cx="1576663" cy="1633913"/>
            <a:chOff x="7664822" y="1548890"/>
            <a:chExt cx="1576663" cy="1633913"/>
          </a:xfrm>
        </p:grpSpPr>
        <p:cxnSp>
          <p:nvCxnSpPr>
            <p:cNvPr id="123" name="Straight Arrow Connector 122">
              <a:extLst>
                <a:ext uri="{FF2B5EF4-FFF2-40B4-BE49-F238E27FC236}">
                  <a16:creationId xmlns:a16="http://schemas.microsoft.com/office/drawing/2014/main" id="{834BFEA3-89AB-6D22-F45C-E08AF42D309B}"/>
                </a:ext>
              </a:extLst>
            </p:cNvPr>
            <p:cNvCxnSpPr>
              <a:cxnSpLocks/>
            </p:cNvCxnSpPr>
            <p:nvPr/>
          </p:nvCxnSpPr>
          <p:spPr>
            <a:xfrm>
              <a:off x="7681441" y="1861083"/>
              <a:ext cx="1538025" cy="2307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6" name="Straight Arrow Connector 125">
              <a:extLst>
                <a:ext uri="{FF2B5EF4-FFF2-40B4-BE49-F238E27FC236}">
                  <a16:creationId xmlns:a16="http://schemas.microsoft.com/office/drawing/2014/main" id="{85C912BD-A8AF-0F9D-6C7E-A0AD6F0AF77A}"/>
                </a:ext>
              </a:extLst>
            </p:cNvPr>
            <p:cNvCxnSpPr>
              <a:cxnSpLocks/>
            </p:cNvCxnSpPr>
            <p:nvPr/>
          </p:nvCxnSpPr>
          <p:spPr>
            <a:xfrm flipV="1">
              <a:off x="7715225" y="1614279"/>
              <a:ext cx="1458348" cy="6662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26" name="Group 25">
              <a:extLst>
                <a:ext uri="{FF2B5EF4-FFF2-40B4-BE49-F238E27FC236}">
                  <a16:creationId xmlns:a16="http://schemas.microsoft.com/office/drawing/2014/main" id="{EE44CEB2-0B00-B16D-98B7-FFCCCF70A623}"/>
                </a:ext>
              </a:extLst>
            </p:cNvPr>
            <p:cNvGrpSpPr/>
            <p:nvPr/>
          </p:nvGrpSpPr>
          <p:grpSpPr>
            <a:xfrm>
              <a:off x="7664822" y="1548890"/>
              <a:ext cx="1576663" cy="1633913"/>
              <a:chOff x="7664822" y="1548890"/>
              <a:chExt cx="1576663" cy="1633913"/>
            </a:xfrm>
          </p:grpSpPr>
          <p:cxnSp>
            <p:nvCxnSpPr>
              <p:cNvPr id="113" name="Straight Arrow Connector 112">
                <a:extLst>
                  <a:ext uri="{FF2B5EF4-FFF2-40B4-BE49-F238E27FC236}">
                    <a16:creationId xmlns:a16="http://schemas.microsoft.com/office/drawing/2014/main" id="{154FD52B-DF51-DE06-AF32-3BFAF46BFC10}"/>
                  </a:ext>
                </a:extLst>
              </p:cNvPr>
              <p:cNvCxnSpPr>
                <a:cxnSpLocks/>
              </p:cNvCxnSpPr>
              <p:nvPr/>
            </p:nvCxnSpPr>
            <p:spPr>
              <a:xfrm flipV="1">
                <a:off x="7666489" y="1548890"/>
                <a:ext cx="1574996" cy="2987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4" name="Straight Arrow Connector 113">
                <a:extLst>
                  <a:ext uri="{FF2B5EF4-FFF2-40B4-BE49-F238E27FC236}">
                    <a16:creationId xmlns:a16="http://schemas.microsoft.com/office/drawing/2014/main" id="{03765471-5D96-3012-CE03-D36C47BF31DD}"/>
                  </a:ext>
                </a:extLst>
              </p:cNvPr>
              <p:cNvCxnSpPr>
                <a:cxnSpLocks/>
              </p:cNvCxnSpPr>
              <p:nvPr/>
            </p:nvCxnSpPr>
            <p:spPr>
              <a:xfrm flipV="1">
                <a:off x="7665546" y="2136460"/>
                <a:ext cx="1538025" cy="1815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Arrow Connector 116">
                <a:extLst>
                  <a:ext uri="{FF2B5EF4-FFF2-40B4-BE49-F238E27FC236}">
                    <a16:creationId xmlns:a16="http://schemas.microsoft.com/office/drawing/2014/main" id="{9ADDCF08-7248-833A-09E4-F71227AB1314}"/>
                  </a:ext>
                </a:extLst>
              </p:cNvPr>
              <p:cNvCxnSpPr>
                <a:cxnSpLocks/>
              </p:cNvCxnSpPr>
              <p:nvPr/>
            </p:nvCxnSpPr>
            <p:spPr>
              <a:xfrm flipV="1">
                <a:off x="7707744" y="3122610"/>
                <a:ext cx="1436299" cy="601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8" name="Straight Arrow Connector 127">
                <a:extLst>
                  <a:ext uri="{FF2B5EF4-FFF2-40B4-BE49-F238E27FC236}">
                    <a16:creationId xmlns:a16="http://schemas.microsoft.com/office/drawing/2014/main" id="{2911C467-B3B4-442B-8CFE-4FFCF1674F74}"/>
                  </a:ext>
                </a:extLst>
              </p:cNvPr>
              <p:cNvCxnSpPr>
                <a:cxnSpLocks/>
              </p:cNvCxnSpPr>
              <p:nvPr/>
            </p:nvCxnSpPr>
            <p:spPr>
              <a:xfrm flipV="1">
                <a:off x="7706021" y="1647195"/>
                <a:ext cx="1497550" cy="15119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2" name="Straight Arrow Connector 131">
                <a:extLst>
                  <a:ext uri="{FF2B5EF4-FFF2-40B4-BE49-F238E27FC236}">
                    <a16:creationId xmlns:a16="http://schemas.microsoft.com/office/drawing/2014/main" id="{1552D9EA-E4A2-8952-3CB7-FED9B447CF3F}"/>
                  </a:ext>
                </a:extLst>
              </p:cNvPr>
              <p:cNvCxnSpPr>
                <a:cxnSpLocks/>
              </p:cNvCxnSpPr>
              <p:nvPr/>
            </p:nvCxnSpPr>
            <p:spPr>
              <a:xfrm>
                <a:off x="7664822" y="2291526"/>
                <a:ext cx="1451260" cy="75622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5" name="Straight Arrow Connector 134">
                <a:extLst>
                  <a:ext uri="{FF2B5EF4-FFF2-40B4-BE49-F238E27FC236}">
                    <a16:creationId xmlns:a16="http://schemas.microsoft.com/office/drawing/2014/main" id="{706AF641-A694-693D-6DAF-E857FC2930CC}"/>
                  </a:ext>
                </a:extLst>
              </p:cNvPr>
              <p:cNvCxnSpPr>
                <a:cxnSpLocks/>
              </p:cNvCxnSpPr>
              <p:nvPr/>
            </p:nvCxnSpPr>
            <p:spPr>
              <a:xfrm>
                <a:off x="7670593" y="1869356"/>
                <a:ext cx="1556367" cy="11678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nvGrpSpPr>
          <p:cNvPr id="47" name="Group 46">
            <a:extLst>
              <a:ext uri="{FF2B5EF4-FFF2-40B4-BE49-F238E27FC236}">
                <a16:creationId xmlns:a16="http://schemas.microsoft.com/office/drawing/2014/main" id="{A2D1F823-3066-A51C-98FB-C2CE99304D6B}"/>
              </a:ext>
            </a:extLst>
          </p:cNvPr>
          <p:cNvGrpSpPr/>
          <p:nvPr/>
        </p:nvGrpSpPr>
        <p:grpSpPr>
          <a:xfrm>
            <a:off x="8952827" y="4780718"/>
            <a:ext cx="1603535" cy="464493"/>
            <a:chOff x="7683297" y="4809324"/>
            <a:chExt cx="1603535" cy="464493"/>
          </a:xfrm>
        </p:grpSpPr>
        <p:cxnSp>
          <p:nvCxnSpPr>
            <p:cNvPr id="138" name="Straight Arrow Connector 137">
              <a:extLst>
                <a:ext uri="{FF2B5EF4-FFF2-40B4-BE49-F238E27FC236}">
                  <a16:creationId xmlns:a16="http://schemas.microsoft.com/office/drawing/2014/main" id="{4ABB7625-54B4-FD3C-D8BB-3C826FCB1EC6}"/>
                </a:ext>
              </a:extLst>
            </p:cNvPr>
            <p:cNvCxnSpPr>
              <a:cxnSpLocks/>
            </p:cNvCxnSpPr>
            <p:nvPr/>
          </p:nvCxnSpPr>
          <p:spPr>
            <a:xfrm flipV="1">
              <a:off x="7683297" y="4809324"/>
              <a:ext cx="1587542" cy="30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0" name="Straight Arrow Connector 139">
              <a:extLst>
                <a:ext uri="{FF2B5EF4-FFF2-40B4-BE49-F238E27FC236}">
                  <a16:creationId xmlns:a16="http://schemas.microsoft.com/office/drawing/2014/main" id="{BC2AAFB2-AC3D-D427-7680-52079235588D}"/>
                </a:ext>
              </a:extLst>
            </p:cNvPr>
            <p:cNvCxnSpPr>
              <a:cxnSpLocks/>
            </p:cNvCxnSpPr>
            <p:nvPr/>
          </p:nvCxnSpPr>
          <p:spPr>
            <a:xfrm flipV="1">
              <a:off x="7699290" y="5030183"/>
              <a:ext cx="1587542" cy="30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1" name="Straight Arrow Connector 140">
              <a:extLst>
                <a:ext uri="{FF2B5EF4-FFF2-40B4-BE49-F238E27FC236}">
                  <a16:creationId xmlns:a16="http://schemas.microsoft.com/office/drawing/2014/main" id="{6440543D-692A-501E-62AF-B1EDBAB59604}"/>
                </a:ext>
              </a:extLst>
            </p:cNvPr>
            <p:cNvCxnSpPr>
              <a:cxnSpLocks/>
            </p:cNvCxnSpPr>
            <p:nvPr/>
          </p:nvCxnSpPr>
          <p:spPr>
            <a:xfrm flipV="1">
              <a:off x="7699290" y="5243721"/>
              <a:ext cx="1587542" cy="30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42" name="Title 1">
            <a:extLst>
              <a:ext uri="{FF2B5EF4-FFF2-40B4-BE49-F238E27FC236}">
                <a16:creationId xmlns:a16="http://schemas.microsoft.com/office/drawing/2014/main" id="{88BDE782-7B71-2E56-4F1E-9DC83C66769E}"/>
              </a:ext>
            </a:extLst>
          </p:cNvPr>
          <p:cNvSpPr txBox="1">
            <a:spLocks/>
          </p:cNvSpPr>
          <p:nvPr/>
        </p:nvSpPr>
        <p:spPr>
          <a:xfrm>
            <a:off x="9054502" y="-142907"/>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b="0" dirty="0"/>
              <a:t>Clean &amp; Merge</a:t>
            </a:r>
            <a:endParaRPr lang="en-GB" sz="1600" b="0" dirty="0"/>
          </a:p>
        </p:txBody>
      </p:sp>
      <p:sp>
        <p:nvSpPr>
          <p:cNvPr id="146" name="Title 1">
            <a:extLst>
              <a:ext uri="{FF2B5EF4-FFF2-40B4-BE49-F238E27FC236}">
                <a16:creationId xmlns:a16="http://schemas.microsoft.com/office/drawing/2014/main" id="{88B16E9B-FE46-85F7-3D24-9C78A5E64974}"/>
              </a:ext>
            </a:extLst>
          </p:cNvPr>
          <p:cNvSpPr txBox="1">
            <a:spLocks/>
          </p:cNvSpPr>
          <p:nvPr/>
        </p:nvSpPr>
        <p:spPr>
          <a:xfrm>
            <a:off x="8969933" y="2979438"/>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b="0" dirty="0"/>
              <a:t>Clean &amp; Merge</a:t>
            </a:r>
            <a:endParaRPr lang="en-GB" sz="1600" b="0" dirty="0"/>
          </a:p>
        </p:txBody>
      </p:sp>
      <p:grpSp>
        <p:nvGrpSpPr>
          <p:cNvPr id="2" name="Group 1">
            <a:extLst>
              <a:ext uri="{FF2B5EF4-FFF2-40B4-BE49-F238E27FC236}">
                <a16:creationId xmlns:a16="http://schemas.microsoft.com/office/drawing/2014/main" id="{415BEC43-4757-2956-0176-EE1C1794DC19}"/>
              </a:ext>
            </a:extLst>
          </p:cNvPr>
          <p:cNvGrpSpPr/>
          <p:nvPr/>
        </p:nvGrpSpPr>
        <p:grpSpPr>
          <a:xfrm>
            <a:off x="10651420" y="2441349"/>
            <a:ext cx="1252144" cy="1061137"/>
            <a:chOff x="9111223" y="1028372"/>
            <a:chExt cx="1979658" cy="2043698"/>
          </a:xfrm>
        </p:grpSpPr>
        <p:sp>
          <p:nvSpPr>
            <p:cNvPr id="3" name="Rectangle 2">
              <a:extLst>
                <a:ext uri="{FF2B5EF4-FFF2-40B4-BE49-F238E27FC236}">
                  <a16:creationId xmlns:a16="http://schemas.microsoft.com/office/drawing/2014/main" id="{E29A5C2B-FA82-4782-0636-A7A1402F2611}"/>
                </a:ext>
              </a:extLst>
            </p:cNvPr>
            <p:cNvSpPr/>
            <p:nvPr/>
          </p:nvSpPr>
          <p:spPr>
            <a:xfrm>
              <a:off x="9111223" y="1028372"/>
              <a:ext cx="1979658" cy="2043698"/>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4" name="Graphic 3" descr="Document with solid fill">
              <a:extLst>
                <a:ext uri="{FF2B5EF4-FFF2-40B4-BE49-F238E27FC236}">
                  <a16:creationId xmlns:a16="http://schemas.microsoft.com/office/drawing/2014/main" id="{BC433881-72F7-3351-E153-64BF9B8EEA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8" y="1054020"/>
              <a:ext cx="530543" cy="530543"/>
            </a:xfrm>
            <a:prstGeom prst="rect">
              <a:avLst/>
            </a:prstGeom>
          </p:spPr>
        </p:pic>
        <p:pic>
          <p:nvPicPr>
            <p:cNvPr id="5" name="Graphic 4" descr="Document with solid fill">
              <a:extLst>
                <a:ext uri="{FF2B5EF4-FFF2-40B4-BE49-F238E27FC236}">
                  <a16:creationId xmlns:a16="http://schemas.microsoft.com/office/drawing/2014/main" id="{D4310695-BBF2-04A9-A369-CEF4470C3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0186" y="1668355"/>
              <a:ext cx="530543" cy="530543"/>
            </a:xfrm>
            <a:prstGeom prst="rect">
              <a:avLst/>
            </a:prstGeom>
          </p:spPr>
        </p:pic>
        <p:pic>
          <p:nvPicPr>
            <p:cNvPr id="6" name="Graphic 5" descr="Document with solid fill">
              <a:extLst>
                <a:ext uri="{FF2B5EF4-FFF2-40B4-BE49-F238E27FC236}">
                  <a16:creationId xmlns:a16="http://schemas.microsoft.com/office/drawing/2014/main" id="{4DE888D4-ACA8-A076-9BE8-4643AC10C1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8" y="2340246"/>
              <a:ext cx="530543" cy="530543"/>
            </a:xfrm>
            <a:prstGeom prst="rect">
              <a:avLst/>
            </a:prstGeom>
          </p:spPr>
        </p:pic>
        <p:pic>
          <p:nvPicPr>
            <p:cNvPr id="7" name="Graphic 6" descr="Document with solid fill">
              <a:extLst>
                <a:ext uri="{FF2B5EF4-FFF2-40B4-BE49-F238E27FC236}">
                  <a16:creationId xmlns:a16="http://schemas.microsoft.com/office/drawing/2014/main" id="{922E9795-A735-C9B7-DF8E-5A4F0C9C8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3032" y="1046603"/>
              <a:ext cx="530543" cy="530543"/>
            </a:xfrm>
            <a:prstGeom prst="rect">
              <a:avLst/>
            </a:prstGeom>
          </p:spPr>
        </p:pic>
        <p:pic>
          <p:nvPicPr>
            <p:cNvPr id="8" name="Graphic 7" descr="Document with solid fill">
              <a:extLst>
                <a:ext uri="{FF2B5EF4-FFF2-40B4-BE49-F238E27FC236}">
                  <a16:creationId xmlns:a16="http://schemas.microsoft.com/office/drawing/2014/main" id="{E8791CBA-9E22-D94C-D2E5-D88F8E632A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5781" y="1648225"/>
              <a:ext cx="530543" cy="530543"/>
            </a:xfrm>
            <a:prstGeom prst="rect">
              <a:avLst/>
            </a:prstGeom>
          </p:spPr>
        </p:pic>
        <p:pic>
          <p:nvPicPr>
            <p:cNvPr id="9" name="Graphic 8" descr="Document with solid fill">
              <a:extLst>
                <a:ext uri="{FF2B5EF4-FFF2-40B4-BE49-F238E27FC236}">
                  <a16:creationId xmlns:a16="http://schemas.microsoft.com/office/drawing/2014/main" id="{EFF28A1D-0276-F9C0-1D2E-318B8F5735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5780" y="2331245"/>
              <a:ext cx="530543" cy="530543"/>
            </a:xfrm>
            <a:prstGeom prst="rect">
              <a:avLst/>
            </a:prstGeom>
          </p:spPr>
        </p:pic>
        <p:pic>
          <p:nvPicPr>
            <p:cNvPr id="10" name="Graphic 9" descr="Document with solid fill">
              <a:extLst>
                <a:ext uri="{FF2B5EF4-FFF2-40B4-BE49-F238E27FC236}">
                  <a16:creationId xmlns:a16="http://schemas.microsoft.com/office/drawing/2014/main" id="{A4B3FAB6-1A5F-FADA-A442-65A9AC28A1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3572" y="1066413"/>
              <a:ext cx="530543" cy="530543"/>
            </a:xfrm>
            <a:prstGeom prst="rect">
              <a:avLst/>
            </a:prstGeom>
          </p:spPr>
        </p:pic>
        <p:pic>
          <p:nvPicPr>
            <p:cNvPr id="11" name="Graphic 10" descr="Document with solid fill">
              <a:extLst>
                <a:ext uri="{FF2B5EF4-FFF2-40B4-BE49-F238E27FC236}">
                  <a16:creationId xmlns:a16="http://schemas.microsoft.com/office/drawing/2014/main" id="{DD37F85C-9EFB-E1D0-E518-B52C0203C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2532" y="1666752"/>
              <a:ext cx="530543" cy="530543"/>
            </a:xfrm>
            <a:prstGeom prst="rect">
              <a:avLst/>
            </a:prstGeom>
          </p:spPr>
        </p:pic>
        <p:pic>
          <p:nvPicPr>
            <p:cNvPr id="12" name="Graphic 11" descr="Document with solid fill">
              <a:extLst>
                <a:ext uri="{FF2B5EF4-FFF2-40B4-BE49-F238E27FC236}">
                  <a16:creationId xmlns:a16="http://schemas.microsoft.com/office/drawing/2014/main" id="{44B01130-A69E-3862-6DE8-DD0A2CE383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2531" y="2344822"/>
              <a:ext cx="530543" cy="530543"/>
            </a:xfrm>
            <a:prstGeom prst="rect">
              <a:avLst/>
            </a:prstGeom>
          </p:spPr>
        </p:pic>
      </p:grpSp>
      <p:grpSp>
        <p:nvGrpSpPr>
          <p:cNvPr id="13" name="Group 12">
            <a:extLst>
              <a:ext uri="{FF2B5EF4-FFF2-40B4-BE49-F238E27FC236}">
                <a16:creationId xmlns:a16="http://schemas.microsoft.com/office/drawing/2014/main" id="{40E42961-F8EE-8FF4-E749-5C8BC1F2D02F}"/>
              </a:ext>
            </a:extLst>
          </p:cNvPr>
          <p:cNvGrpSpPr/>
          <p:nvPr/>
        </p:nvGrpSpPr>
        <p:grpSpPr>
          <a:xfrm>
            <a:off x="10621228" y="5313921"/>
            <a:ext cx="1311652" cy="1107073"/>
            <a:chOff x="9111223" y="3448122"/>
            <a:chExt cx="1979658" cy="2053732"/>
          </a:xfrm>
        </p:grpSpPr>
        <p:sp>
          <p:nvSpPr>
            <p:cNvPr id="14" name="Rectangle 13">
              <a:extLst>
                <a:ext uri="{FF2B5EF4-FFF2-40B4-BE49-F238E27FC236}">
                  <a16:creationId xmlns:a16="http://schemas.microsoft.com/office/drawing/2014/main" id="{9930EBE6-51EF-9F5C-253D-714FE5DCC4F0}"/>
                </a:ext>
              </a:extLst>
            </p:cNvPr>
            <p:cNvSpPr/>
            <p:nvPr/>
          </p:nvSpPr>
          <p:spPr>
            <a:xfrm>
              <a:off x="9111223" y="3458156"/>
              <a:ext cx="1979658" cy="2043698"/>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15" name="Graphic 14" descr="Document with solid fill">
              <a:extLst>
                <a:ext uri="{FF2B5EF4-FFF2-40B4-BE49-F238E27FC236}">
                  <a16:creationId xmlns:a16="http://schemas.microsoft.com/office/drawing/2014/main" id="{C5B71F5F-70D5-BED0-2D1E-19C97F8347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9" y="3448122"/>
              <a:ext cx="530543" cy="530543"/>
            </a:xfrm>
            <a:prstGeom prst="rect">
              <a:avLst/>
            </a:prstGeom>
          </p:spPr>
        </p:pic>
        <p:pic>
          <p:nvPicPr>
            <p:cNvPr id="16" name="Graphic 15" descr="Document with solid fill">
              <a:extLst>
                <a:ext uri="{FF2B5EF4-FFF2-40B4-BE49-F238E27FC236}">
                  <a16:creationId xmlns:a16="http://schemas.microsoft.com/office/drawing/2014/main" id="{69C9C5B1-1BF1-2F5C-8480-6137809C2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8" y="4090443"/>
              <a:ext cx="530543" cy="530543"/>
            </a:xfrm>
            <a:prstGeom prst="rect">
              <a:avLst/>
            </a:prstGeom>
          </p:spPr>
        </p:pic>
        <p:pic>
          <p:nvPicPr>
            <p:cNvPr id="17" name="Graphic 16" descr="Document with solid fill">
              <a:extLst>
                <a:ext uri="{FF2B5EF4-FFF2-40B4-BE49-F238E27FC236}">
                  <a16:creationId xmlns:a16="http://schemas.microsoft.com/office/drawing/2014/main" id="{60E860AB-B2E1-7AAF-7B0A-6AFB6BD5D0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5238" y="4770030"/>
              <a:ext cx="530543" cy="530543"/>
            </a:xfrm>
            <a:prstGeom prst="rect">
              <a:avLst/>
            </a:prstGeom>
          </p:spPr>
        </p:pic>
        <p:pic>
          <p:nvPicPr>
            <p:cNvPr id="18" name="Graphic 17" descr="Document with solid fill">
              <a:extLst>
                <a:ext uri="{FF2B5EF4-FFF2-40B4-BE49-F238E27FC236}">
                  <a16:creationId xmlns:a16="http://schemas.microsoft.com/office/drawing/2014/main" id="{97AD868F-83AA-B7B8-D03A-9315D7AC55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3032" y="3476387"/>
              <a:ext cx="530543" cy="530543"/>
            </a:xfrm>
            <a:prstGeom prst="rect">
              <a:avLst/>
            </a:prstGeom>
          </p:spPr>
        </p:pic>
        <p:pic>
          <p:nvPicPr>
            <p:cNvPr id="19" name="Graphic 18" descr="Document with solid fill">
              <a:extLst>
                <a:ext uri="{FF2B5EF4-FFF2-40B4-BE49-F238E27FC236}">
                  <a16:creationId xmlns:a16="http://schemas.microsoft.com/office/drawing/2014/main" id="{41B4CFDC-24C5-B9B6-85F0-F00B96C13B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5781" y="4078009"/>
              <a:ext cx="530543" cy="530543"/>
            </a:xfrm>
            <a:prstGeom prst="rect">
              <a:avLst/>
            </a:prstGeom>
          </p:spPr>
        </p:pic>
        <p:pic>
          <p:nvPicPr>
            <p:cNvPr id="20" name="Graphic 19" descr="Document with solid fill">
              <a:extLst>
                <a:ext uri="{FF2B5EF4-FFF2-40B4-BE49-F238E27FC236}">
                  <a16:creationId xmlns:a16="http://schemas.microsoft.com/office/drawing/2014/main" id="{95433CA9-F4C1-04C2-EDD7-F563B86704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2258" y="4761030"/>
              <a:ext cx="530543" cy="530543"/>
            </a:xfrm>
            <a:prstGeom prst="rect">
              <a:avLst/>
            </a:prstGeom>
          </p:spPr>
        </p:pic>
        <p:pic>
          <p:nvPicPr>
            <p:cNvPr id="21" name="Graphic 20" descr="Document with solid fill">
              <a:extLst>
                <a:ext uri="{FF2B5EF4-FFF2-40B4-BE49-F238E27FC236}">
                  <a16:creationId xmlns:a16="http://schemas.microsoft.com/office/drawing/2014/main" id="{F70C9DA8-FAC9-48AE-9C6E-56017E98C5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3574" y="3511926"/>
              <a:ext cx="530543" cy="530543"/>
            </a:xfrm>
            <a:prstGeom prst="rect">
              <a:avLst/>
            </a:prstGeom>
          </p:spPr>
        </p:pic>
        <p:pic>
          <p:nvPicPr>
            <p:cNvPr id="23" name="Graphic 22" descr="Document with solid fill">
              <a:extLst>
                <a:ext uri="{FF2B5EF4-FFF2-40B4-BE49-F238E27FC236}">
                  <a16:creationId xmlns:a16="http://schemas.microsoft.com/office/drawing/2014/main" id="{D9B9F251-ADC9-A912-96A7-9DB1CFE484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2532" y="4096536"/>
              <a:ext cx="530543" cy="530543"/>
            </a:xfrm>
            <a:prstGeom prst="rect">
              <a:avLst/>
            </a:prstGeom>
          </p:spPr>
        </p:pic>
        <p:pic>
          <p:nvPicPr>
            <p:cNvPr id="24" name="Graphic 23" descr="Document with solid fill">
              <a:extLst>
                <a:ext uri="{FF2B5EF4-FFF2-40B4-BE49-F238E27FC236}">
                  <a16:creationId xmlns:a16="http://schemas.microsoft.com/office/drawing/2014/main" id="{FCEEAEB5-3DB4-5CF3-9E30-EF534074468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36794" y="4761030"/>
              <a:ext cx="530543" cy="530543"/>
            </a:xfrm>
            <a:prstGeom prst="rect">
              <a:avLst/>
            </a:prstGeom>
          </p:spPr>
        </p:pic>
      </p:grpSp>
      <p:grpSp>
        <p:nvGrpSpPr>
          <p:cNvPr id="174" name="Group 173">
            <a:extLst>
              <a:ext uri="{FF2B5EF4-FFF2-40B4-BE49-F238E27FC236}">
                <a16:creationId xmlns:a16="http://schemas.microsoft.com/office/drawing/2014/main" id="{0143457A-0E5B-82DF-9EF1-12A9205F76D9}"/>
              </a:ext>
            </a:extLst>
          </p:cNvPr>
          <p:cNvGrpSpPr/>
          <p:nvPr/>
        </p:nvGrpSpPr>
        <p:grpSpPr>
          <a:xfrm>
            <a:off x="284171" y="1178059"/>
            <a:ext cx="875270" cy="1642326"/>
            <a:chOff x="290835" y="847165"/>
            <a:chExt cx="845441" cy="1925646"/>
          </a:xfrm>
        </p:grpSpPr>
        <p:sp>
          <p:nvSpPr>
            <p:cNvPr id="121" name="Rectangle 120">
              <a:extLst>
                <a:ext uri="{FF2B5EF4-FFF2-40B4-BE49-F238E27FC236}">
                  <a16:creationId xmlns:a16="http://schemas.microsoft.com/office/drawing/2014/main" id="{0267287F-EC38-9FA7-2A2C-30CFCACD133B}"/>
                </a:ext>
              </a:extLst>
            </p:cNvPr>
            <p:cNvSpPr/>
            <p:nvPr/>
          </p:nvSpPr>
          <p:spPr>
            <a:xfrm>
              <a:off x="290835" y="847165"/>
              <a:ext cx="845441" cy="1925646"/>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130" name="Graphic 129" descr="Document with solid fill">
              <a:extLst>
                <a:ext uri="{FF2B5EF4-FFF2-40B4-BE49-F238E27FC236}">
                  <a16:creationId xmlns:a16="http://schemas.microsoft.com/office/drawing/2014/main" id="{6BA76058-A3E3-7842-E08C-8FEA42ED72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141" y="975183"/>
              <a:ext cx="530543" cy="437990"/>
            </a:xfrm>
            <a:prstGeom prst="rect">
              <a:avLst/>
            </a:prstGeom>
          </p:spPr>
        </p:pic>
        <p:pic>
          <p:nvPicPr>
            <p:cNvPr id="131" name="Graphic 130" descr="Document with solid fill">
              <a:extLst>
                <a:ext uri="{FF2B5EF4-FFF2-40B4-BE49-F238E27FC236}">
                  <a16:creationId xmlns:a16="http://schemas.microsoft.com/office/drawing/2014/main" id="{726278A3-BBE8-B041-830A-4BB34E2F1E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091" y="1587723"/>
              <a:ext cx="530543" cy="437990"/>
            </a:xfrm>
            <a:prstGeom prst="rect">
              <a:avLst/>
            </a:prstGeom>
          </p:spPr>
        </p:pic>
        <p:pic>
          <p:nvPicPr>
            <p:cNvPr id="133" name="Graphic 132" descr="Document with solid fill">
              <a:extLst>
                <a:ext uri="{FF2B5EF4-FFF2-40B4-BE49-F238E27FC236}">
                  <a16:creationId xmlns:a16="http://schemas.microsoft.com/office/drawing/2014/main" id="{43188ECE-BB2A-2C06-B878-1F6CCEA255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156" y="2151836"/>
              <a:ext cx="530543" cy="437990"/>
            </a:xfrm>
            <a:prstGeom prst="rect">
              <a:avLst/>
            </a:prstGeom>
          </p:spPr>
        </p:pic>
      </p:grpSp>
      <p:grpSp>
        <p:nvGrpSpPr>
          <p:cNvPr id="173" name="Group 172">
            <a:extLst>
              <a:ext uri="{FF2B5EF4-FFF2-40B4-BE49-F238E27FC236}">
                <a16:creationId xmlns:a16="http://schemas.microsoft.com/office/drawing/2014/main" id="{410E2858-9B64-72FF-0F14-492317C29BB0}"/>
              </a:ext>
            </a:extLst>
          </p:cNvPr>
          <p:cNvGrpSpPr/>
          <p:nvPr/>
        </p:nvGrpSpPr>
        <p:grpSpPr>
          <a:xfrm>
            <a:off x="267581" y="2884809"/>
            <a:ext cx="929541" cy="1354721"/>
            <a:chOff x="278269" y="2979437"/>
            <a:chExt cx="969860" cy="1649001"/>
          </a:xfrm>
        </p:grpSpPr>
        <p:sp>
          <p:nvSpPr>
            <p:cNvPr id="134" name="Rectangle 133">
              <a:extLst>
                <a:ext uri="{FF2B5EF4-FFF2-40B4-BE49-F238E27FC236}">
                  <a16:creationId xmlns:a16="http://schemas.microsoft.com/office/drawing/2014/main" id="{6AF4CCA9-BE65-E86C-F637-6DD3F16B2F84}"/>
                </a:ext>
              </a:extLst>
            </p:cNvPr>
            <p:cNvSpPr/>
            <p:nvPr/>
          </p:nvSpPr>
          <p:spPr>
            <a:xfrm>
              <a:off x="278269" y="2979437"/>
              <a:ext cx="969860" cy="1649001"/>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136" name="Graphic 135" descr="Database outline">
              <a:extLst>
                <a:ext uri="{FF2B5EF4-FFF2-40B4-BE49-F238E27FC236}">
                  <a16:creationId xmlns:a16="http://schemas.microsoft.com/office/drawing/2014/main" id="{410D9DCE-F4A4-9B0C-9DE9-02C06BCC70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9875" y="3032823"/>
              <a:ext cx="671689" cy="671689"/>
            </a:xfrm>
            <a:prstGeom prst="rect">
              <a:avLst/>
            </a:prstGeom>
          </p:spPr>
        </p:pic>
        <p:pic>
          <p:nvPicPr>
            <p:cNvPr id="137" name="Graphic 136" descr="Database outline">
              <a:extLst>
                <a:ext uri="{FF2B5EF4-FFF2-40B4-BE49-F238E27FC236}">
                  <a16:creationId xmlns:a16="http://schemas.microsoft.com/office/drawing/2014/main" id="{46305820-8C54-601A-F262-EE2A403586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8811" y="3716684"/>
              <a:ext cx="671689" cy="671689"/>
            </a:xfrm>
            <a:prstGeom prst="rect">
              <a:avLst/>
            </a:prstGeom>
          </p:spPr>
        </p:pic>
      </p:grpSp>
      <p:sp>
        <p:nvSpPr>
          <p:cNvPr id="163" name="Title 1">
            <a:extLst>
              <a:ext uri="{FF2B5EF4-FFF2-40B4-BE49-F238E27FC236}">
                <a16:creationId xmlns:a16="http://schemas.microsoft.com/office/drawing/2014/main" id="{DD14F755-5C63-E59F-215A-5FE14995B9F6}"/>
              </a:ext>
            </a:extLst>
          </p:cNvPr>
          <p:cNvSpPr txBox="1">
            <a:spLocks/>
          </p:cNvSpPr>
          <p:nvPr/>
        </p:nvSpPr>
        <p:spPr>
          <a:xfrm>
            <a:off x="1461649" y="719036"/>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Full Load</a:t>
            </a:r>
            <a:endParaRPr lang="en-GB" sz="1600" dirty="0"/>
          </a:p>
        </p:txBody>
      </p:sp>
      <p:sp>
        <p:nvSpPr>
          <p:cNvPr id="164" name="Title 1">
            <a:extLst>
              <a:ext uri="{FF2B5EF4-FFF2-40B4-BE49-F238E27FC236}">
                <a16:creationId xmlns:a16="http://schemas.microsoft.com/office/drawing/2014/main" id="{5EE54AB0-54DE-6F71-ADAB-1D9149E81F4F}"/>
              </a:ext>
            </a:extLst>
          </p:cNvPr>
          <p:cNvSpPr txBox="1">
            <a:spLocks/>
          </p:cNvSpPr>
          <p:nvPr/>
        </p:nvSpPr>
        <p:spPr>
          <a:xfrm>
            <a:off x="1222667" y="3114723"/>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Incremental Load</a:t>
            </a:r>
            <a:endParaRPr lang="en-GB" sz="1600" dirty="0"/>
          </a:p>
        </p:txBody>
      </p:sp>
      <p:pic>
        <p:nvPicPr>
          <p:cNvPr id="165" name="Graphic 164" descr="Document with solid fill">
            <a:extLst>
              <a:ext uri="{FF2B5EF4-FFF2-40B4-BE49-F238E27FC236}">
                <a16:creationId xmlns:a16="http://schemas.microsoft.com/office/drawing/2014/main" id="{33FD6F1C-F63B-55A1-9EA5-6FD43065D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5474" y="3393216"/>
            <a:ext cx="530543" cy="471500"/>
          </a:xfrm>
          <a:prstGeom prst="rect">
            <a:avLst/>
          </a:prstGeom>
        </p:spPr>
      </p:pic>
      <p:pic>
        <p:nvPicPr>
          <p:cNvPr id="166" name="Graphic 165" descr="Document with solid fill">
            <a:extLst>
              <a:ext uri="{FF2B5EF4-FFF2-40B4-BE49-F238E27FC236}">
                <a16:creationId xmlns:a16="http://schemas.microsoft.com/office/drawing/2014/main" id="{46A46062-2B77-ECDF-5D77-AB5B88666C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6538" y="3931951"/>
            <a:ext cx="530543" cy="471500"/>
          </a:xfrm>
          <a:prstGeom prst="rect">
            <a:avLst/>
          </a:prstGeom>
        </p:spPr>
      </p:pic>
      <p:grpSp>
        <p:nvGrpSpPr>
          <p:cNvPr id="172" name="Group 171">
            <a:extLst>
              <a:ext uri="{FF2B5EF4-FFF2-40B4-BE49-F238E27FC236}">
                <a16:creationId xmlns:a16="http://schemas.microsoft.com/office/drawing/2014/main" id="{209EE43F-9B94-10C2-14CA-4E2335D1F205}"/>
              </a:ext>
            </a:extLst>
          </p:cNvPr>
          <p:cNvGrpSpPr/>
          <p:nvPr/>
        </p:nvGrpSpPr>
        <p:grpSpPr>
          <a:xfrm>
            <a:off x="255565" y="4303954"/>
            <a:ext cx="962205" cy="1367665"/>
            <a:chOff x="278269" y="5139229"/>
            <a:chExt cx="969860" cy="1437131"/>
          </a:xfrm>
        </p:grpSpPr>
        <p:sp>
          <p:nvSpPr>
            <p:cNvPr id="139" name="Rectangle 138">
              <a:extLst>
                <a:ext uri="{FF2B5EF4-FFF2-40B4-BE49-F238E27FC236}">
                  <a16:creationId xmlns:a16="http://schemas.microsoft.com/office/drawing/2014/main" id="{18E248C8-35E3-28BB-31A1-6061C8DE9D83}"/>
                </a:ext>
              </a:extLst>
            </p:cNvPr>
            <p:cNvSpPr/>
            <p:nvPr/>
          </p:nvSpPr>
          <p:spPr>
            <a:xfrm>
              <a:off x="278269" y="5152831"/>
              <a:ext cx="969860" cy="1423529"/>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169" name="Picture 168" descr="A picture containing black, darkness&#10;&#10;Description automatically generated">
              <a:extLst>
                <a:ext uri="{FF2B5EF4-FFF2-40B4-BE49-F238E27FC236}">
                  <a16:creationId xmlns:a16="http://schemas.microsoft.com/office/drawing/2014/main" id="{A0BE9F9A-C6E2-968D-FE43-E02D3816900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6455" y="5139229"/>
              <a:ext cx="680412" cy="680412"/>
            </a:xfrm>
            <a:prstGeom prst="rect">
              <a:avLst/>
            </a:prstGeom>
          </p:spPr>
        </p:pic>
        <p:pic>
          <p:nvPicPr>
            <p:cNvPr id="170" name="Picture 169" descr="A picture containing black, darkness&#10;&#10;Description automatically generated">
              <a:extLst>
                <a:ext uri="{FF2B5EF4-FFF2-40B4-BE49-F238E27FC236}">
                  <a16:creationId xmlns:a16="http://schemas.microsoft.com/office/drawing/2014/main" id="{F4359D55-7175-EB87-572E-BED85CB91A2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6587" y="5846687"/>
              <a:ext cx="680412" cy="680412"/>
            </a:xfrm>
            <a:prstGeom prst="rect">
              <a:avLst/>
            </a:prstGeom>
          </p:spPr>
        </p:pic>
      </p:grpSp>
      <p:sp>
        <p:nvSpPr>
          <p:cNvPr id="171" name="Title 1">
            <a:extLst>
              <a:ext uri="{FF2B5EF4-FFF2-40B4-BE49-F238E27FC236}">
                <a16:creationId xmlns:a16="http://schemas.microsoft.com/office/drawing/2014/main" id="{38079648-17F2-CD26-A37E-D0ADEED8846F}"/>
              </a:ext>
            </a:extLst>
          </p:cNvPr>
          <p:cNvSpPr>
            <a:spLocks noGrp="1"/>
          </p:cNvSpPr>
          <p:nvPr>
            <p:ph type="ctrTitle"/>
          </p:nvPr>
        </p:nvSpPr>
        <p:spPr>
          <a:xfrm>
            <a:off x="-2251805" y="-109403"/>
            <a:ext cx="9564162" cy="1033907"/>
          </a:xfrm>
        </p:spPr>
        <p:txBody>
          <a:bodyPr vert="horz" lIns="91440" tIns="45720" rIns="91440" bIns="45720" rtlCol="0" anchor="t">
            <a:noAutofit/>
          </a:bodyPr>
          <a:lstStyle/>
          <a:p>
            <a:pPr>
              <a:lnSpc>
                <a:spcPct val="90000"/>
              </a:lnSpc>
            </a:pPr>
            <a:r>
              <a:rPr lang="en-US" dirty="0">
                <a:solidFill>
                  <a:schemeClr val="tx2">
                    <a:lumMod val="75000"/>
                    <a:lumOff val="25000"/>
                  </a:schemeClr>
                </a:solidFill>
              </a:rPr>
              <a:t>Patterns</a:t>
            </a:r>
            <a:br>
              <a:rPr lang="en-US" dirty="0"/>
            </a:br>
            <a:endParaRPr lang="en-US" dirty="0"/>
          </a:p>
        </p:txBody>
      </p:sp>
      <p:sp>
        <p:nvSpPr>
          <p:cNvPr id="176" name="Title 1">
            <a:extLst>
              <a:ext uri="{FF2B5EF4-FFF2-40B4-BE49-F238E27FC236}">
                <a16:creationId xmlns:a16="http://schemas.microsoft.com/office/drawing/2014/main" id="{760190AF-5D57-A40C-AC3F-A04ED4B7B221}"/>
              </a:ext>
            </a:extLst>
          </p:cNvPr>
          <p:cNvSpPr txBox="1">
            <a:spLocks/>
          </p:cNvSpPr>
          <p:nvPr/>
        </p:nvSpPr>
        <p:spPr>
          <a:xfrm>
            <a:off x="201788" y="-511353"/>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Source            Raw</a:t>
            </a:r>
            <a:endParaRPr lang="en-GB" sz="1600" dirty="0"/>
          </a:p>
        </p:txBody>
      </p:sp>
      <p:sp>
        <p:nvSpPr>
          <p:cNvPr id="177" name="Title 1">
            <a:extLst>
              <a:ext uri="{FF2B5EF4-FFF2-40B4-BE49-F238E27FC236}">
                <a16:creationId xmlns:a16="http://schemas.microsoft.com/office/drawing/2014/main" id="{A12D5100-88A0-88A1-EB37-22FF1B3B8B81}"/>
              </a:ext>
            </a:extLst>
          </p:cNvPr>
          <p:cNvSpPr txBox="1">
            <a:spLocks/>
          </p:cNvSpPr>
          <p:nvPr/>
        </p:nvSpPr>
        <p:spPr>
          <a:xfrm>
            <a:off x="2841476" y="-530081"/>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(Append Mode)</a:t>
            </a:r>
            <a:endParaRPr lang="en-GB" sz="1600" dirty="0"/>
          </a:p>
        </p:txBody>
      </p:sp>
      <p:grpSp>
        <p:nvGrpSpPr>
          <p:cNvPr id="184" name="Group 183">
            <a:extLst>
              <a:ext uri="{FF2B5EF4-FFF2-40B4-BE49-F238E27FC236}">
                <a16:creationId xmlns:a16="http://schemas.microsoft.com/office/drawing/2014/main" id="{052C8613-3C56-2768-5A64-95D411B3E35A}"/>
              </a:ext>
            </a:extLst>
          </p:cNvPr>
          <p:cNvGrpSpPr/>
          <p:nvPr/>
        </p:nvGrpSpPr>
        <p:grpSpPr>
          <a:xfrm>
            <a:off x="265346" y="5760583"/>
            <a:ext cx="928276" cy="833077"/>
            <a:chOff x="265346" y="5738281"/>
            <a:chExt cx="928276" cy="833077"/>
          </a:xfrm>
        </p:grpSpPr>
        <p:sp>
          <p:nvSpPr>
            <p:cNvPr id="179" name="Rectangle 178">
              <a:extLst>
                <a:ext uri="{FF2B5EF4-FFF2-40B4-BE49-F238E27FC236}">
                  <a16:creationId xmlns:a16="http://schemas.microsoft.com/office/drawing/2014/main" id="{D4D5114E-9CED-8C3E-DCCD-287196A318BC}"/>
                </a:ext>
              </a:extLst>
            </p:cNvPr>
            <p:cNvSpPr/>
            <p:nvPr/>
          </p:nvSpPr>
          <p:spPr>
            <a:xfrm>
              <a:off x="265346" y="5738281"/>
              <a:ext cx="928276" cy="833077"/>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183" name="Graphic 182">
              <a:extLst>
                <a:ext uri="{FF2B5EF4-FFF2-40B4-BE49-F238E27FC236}">
                  <a16:creationId xmlns:a16="http://schemas.microsoft.com/office/drawing/2014/main" id="{9B80A796-A403-1FEF-6E01-244F1A9A83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6803" y="5821306"/>
              <a:ext cx="663902" cy="680506"/>
            </a:xfrm>
            <a:prstGeom prst="rect">
              <a:avLst/>
            </a:prstGeom>
          </p:spPr>
        </p:pic>
      </p:grpSp>
      <p:sp>
        <p:nvSpPr>
          <p:cNvPr id="214" name="Arrow: Right 213">
            <a:extLst>
              <a:ext uri="{FF2B5EF4-FFF2-40B4-BE49-F238E27FC236}">
                <a16:creationId xmlns:a16="http://schemas.microsoft.com/office/drawing/2014/main" id="{BFD771AA-6832-017E-3205-4D3D669CAB17}"/>
              </a:ext>
            </a:extLst>
          </p:cNvPr>
          <p:cNvSpPr/>
          <p:nvPr/>
        </p:nvSpPr>
        <p:spPr>
          <a:xfrm>
            <a:off x="1454842" y="2337828"/>
            <a:ext cx="1583132" cy="1091172"/>
          </a:xfrm>
          <a:prstGeom prst="rightArrow">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216" name="Graphic 215" descr="Document with solid fill">
            <a:extLst>
              <a:ext uri="{FF2B5EF4-FFF2-40B4-BE49-F238E27FC236}">
                <a16:creationId xmlns:a16="http://schemas.microsoft.com/office/drawing/2014/main" id="{522C3727-77F0-0160-21AF-51A5A7C34B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4580" y="2619816"/>
            <a:ext cx="530543" cy="471500"/>
          </a:xfrm>
          <a:prstGeom prst="rect">
            <a:avLst/>
          </a:prstGeom>
        </p:spPr>
      </p:pic>
      <p:pic>
        <p:nvPicPr>
          <p:cNvPr id="217" name="Graphic 216" descr="Document with solid fill">
            <a:extLst>
              <a:ext uri="{FF2B5EF4-FFF2-40B4-BE49-F238E27FC236}">
                <a16:creationId xmlns:a16="http://schemas.microsoft.com/office/drawing/2014/main" id="{DB7E92A5-C0E7-A1F4-685C-AFE5E7074E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8904" y="2625457"/>
            <a:ext cx="530543" cy="471500"/>
          </a:xfrm>
          <a:prstGeom prst="rect">
            <a:avLst/>
          </a:prstGeom>
        </p:spPr>
      </p:pic>
      <p:pic>
        <p:nvPicPr>
          <p:cNvPr id="218" name="Graphic 217" descr="Document with solid fill">
            <a:extLst>
              <a:ext uri="{FF2B5EF4-FFF2-40B4-BE49-F238E27FC236}">
                <a16:creationId xmlns:a16="http://schemas.microsoft.com/office/drawing/2014/main" id="{80B5BDDA-B510-4C43-04FC-7D5B235D46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9608" y="2624143"/>
            <a:ext cx="530543" cy="471500"/>
          </a:xfrm>
          <a:prstGeom prst="rect">
            <a:avLst/>
          </a:prstGeom>
        </p:spPr>
      </p:pic>
      <p:grpSp>
        <p:nvGrpSpPr>
          <p:cNvPr id="219" name="Group 218">
            <a:extLst>
              <a:ext uri="{FF2B5EF4-FFF2-40B4-BE49-F238E27FC236}">
                <a16:creationId xmlns:a16="http://schemas.microsoft.com/office/drawing/2014/main" id="{0B7B93E4-1C5D-F2BB-AFED-896C2BE94A90}"/>
              </a:ext>
            </a:extLst>
          </p:cNvPr>
          <p:cNvGrpSpPr/>
          <p:nvPr/>
        </p:nvGrpSpPr>
        <p:grpSpPr>
          <a:xfrm>
            <a:off x="1527148" y="3637895"/>
            <a:ext cx="1413499" cy="869965"/>
            <a:chOff x="2547844" y="4544730"/>
            <a:chExt cx="2342886" cy="1146131"/>
          </a:xfrm>
        </p:grpSpPr>
        <p:sp>
          <p:nvSpPr>
            <p:cNvPr id="220" name="Arrow: Right 219">
              <a:extLst>
                <a:ext uri="{FF2B5EF4-FFF2-40B4-BE49-F238E27FC236}">
                  <a16:creationId xmlns:a16="http://schemas.microsoft.com/office/drawing/2014/main" id="{BFDF0892-3967-7858-DF06-F7B9EA587BFB}"/>
                </a:ext>
              </a:extLst>
            </p:cNvPr>
            <p:cNvSpPr/>
            <p:nvPr/>
          </p:nvSpPr>
          <p:spPr>
            <a:xfrm>
              <a:off x="2547844" y="4544730"/>
              <a:ext cx="2342886" cy="1146131"/>
            </a:xfrm>
            <a:prstGeom prst="rightArrow">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221" name="Graphic 220" descr="Document with solid fill">
              <a:extLst>
                <a:ext uri="{FF2B5EF4-FFF2-40B4-BE49-F238E27FC236}">
                  <a16:creationId xmlns:a16="http://schemas.microsoft.com/office/drawing/2014/main" id="{3102BD6F-9134-32C8-3B7D-C2D78B415F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37176" y="4881487"/>
              <a:ext cx="472614" cy="472614"/>
            </a:xfrm>
            <a:prstGeom prst="rect">
              <a:avLst/>
            </a:prstGeom>
          </p:spPr>
        </p:pic>
      </p:grpSp>
      <p:pic>
        <p:nvPicPr>
          <p:cNvPr id="222" name="Graphic 221" descr="Document with solid fill">
            <a:extLst>
              <a:ext uri="{FF2B5EF4-FFF2-40B4-BE49-F238E27FC236}">
                <a16:creationId xmlns:a16="http://schemas.microsoft.com/office/drawing/2014/main" id="{77D03E32-6797-D6F9-C10D-6D4751D07A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63921" y="3882663"/>
            <a:ext cx="348812" cy="370086"/>
          </a:xfrm>
          <a:prstGeom prst="rect">
            <a:avLst/>
          </a:prstGeom>
        </p:spPr>
      </p:pic>
      <p:pic>
        <p:nvPicPr>
          <p:cNvPr id="223" name="Graphic 222" descr="Document with solid fill">
            <a:extLst>
              <a:ext uri="{FF2B5EF4-FFF2-40B4-BE49-F238E27FC236}">
                <a16:creationId xmlns:a16="http://schemas.microsoft.com/office/drawing/2014/main" id="{343198A9-00B7-782B-6FC7-235410ED50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2529" y="3882663"/>
            <a:ext cx="361125" cy="358955"/>
          </a:xfrm>
          <a:prstGeom prst="rect">
            <a:avLst/>
          </a:prstGeom>
        </p:spPr>
      </p:pic>
    </p:spTree>
    <p:extLst>
      <p:ext uri="{BB962C8B-B14F-4D97-AF65-F5344CB8AC3E}">
        <p14:creationId xmlns:p14="http://schemas.microsoft.com/office/powerpoint/2010/main" val="205789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FFCE3FBC-87C3-10EC-084F-F2B97985DAFF}"/>
              </a:ext>
            </a:extLst>
          </p:cNvPr>
          <p:cNvGrpSpPr/>
          <p:nvPr/>
        </p:nvGrpSpPr>
        <p:grpSpPr>
          <a:xfrm>
            <a:off x="8811176" y="1824601"/>
            <a:ext cx="1337411" cy="1249550"/>
            <a:chOff x="9111223" y="3448122"/>
            <a:chExt cx="1979658" cy="2053732"/>
          </a:xfrm>
        </p:grpSpPr>
        <p:sp>
          <p:nvSpPr>
            <p:cNvPr id="37" name="Rectangle 36">
              <a:extLst>
                <a:ext uri="{FF2B5EF4-FFF2-40B4-BE49-F238E27FC236}">
                  <a16:creationId xmlns:a16="http://schemas.microsoft.com/office/drawing/2014/main" id="{BCA94D16-23F2-58AB-047B-81C8FD897C3F}"/>
                </a:ext>
              </a:extLst>
            </p:cNvPr>
            <p:cNvSpPr/>
            <p:nvPr/>
          </p:nvSpPr>
          <p:spPr>
            <a:xfrm>
              <a:off x="9111223" y="3458156"/>
              <a:ext cx="1979658" cy="2043698"/>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38" name="Graphic 37" descr="Document with solid fill">
              <a:extLst>
                <a:ext uri="{FF2B5EF4-FFF2-40B4-BE49-F238E27FC236}">
                  <a16:creationId xmlns:a16="http://schemas.microsoft.com/office/drawing/2014/main" id="{B4577FD3-5DE9-51D8-7E76-2F26A7E583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9" y="3448122"/>
              <a:ext cx="530543" cy="530543"/>
            </a:xfrm>
            <a:prstGeom prst="rect">
              <a:avLst/>
            </a:prstGeom>
          </p:spPr>
        </p:pic>
        <p:pic>
          <p:nvPicPr>
            <p:cNvPr id="39" name="Graphic 38" descr="Document with solid fill">
              <a:extLst>
                <a:ext uri="{FF2B5EF4-FFF2-40B4-BE49-F238E27FC236}">
                  <a16:creationId xmlns:a16="http://schemas.microsoft.com/office/drawing/2014/main" id="{32F6CE12-062F-5568-5D03-BEE6DA4CF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8" y="4090443"/>
              <a:ext cx="530543" cy="530543"/>
            </a:xfrm>
            <a:prstGeom prst="rect">
              <a:avLst/>
            </a:prstGeom>
          </p:spPr>
        </p:pic>
        <p:pic>
          <p:nvPicPr>
            <p:cNvPr id="40" name="Graphic 39" descr="Document with solid fill">
              <a:extLst>
                <a:ext uri="{FF2B5EF4-FFF2-40B4-BE49-F238E27FC236}">
                  <a16:creationId xmlns:a16="http://schemas.microsoft.com/office/drawing/2014/main" id="{9651F27F-14EF-160F-3304-EE406696E2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5238" y="4770030"/>
              <a:ext cx="530543" cy="530543"/>
            </a:xfrm>
            <a:prstGeom prst="rect">
              <a:avLst/>
            </a:prstGeom>
          </p:spPr>
        </p:pic>
        <p:pic>
          <p:nvPicPr>
            <p:cNvPr id="41" name="Graphic 40" descr="Document with solid fill">
              <a:extLst>
                <a:ext uri="{FF2B5EF4-FFF2-40B4-BE49-F238E27FC236}">
                  <a16:creationId xmlns:a16="http://schemas.microsoft.com/office/drawing/2014/main" id="{7FC7A940-60A5-5FC4-B646-219E956082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3032" y="3476387"/>
              <a:ext cx="530543" cy="530543"/>
            </a:xfrm>
            <a:prstGeom prst="rect">
              <a:avLst/>
            </a:prstGeom>
          </p:spPr>
        </p:pic>
        <p:pic>
          <p:nvPicPr>
            <p:cNvPr id="42" name="Graphic 41" descr="Document with solid fill">
              <a:extLst>
                <a:ext uri="{FF2B5EF4-FFF2-40B4-BE49-F238E27FC236}">
                  <a16:creationId xmlns:a16="http://schemas.microsoft.com/office/drawing/2014/main" id="{B9119A91-9E96-991C-6C7A-3CCFDBDBEC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5781" y="4078009"/>
              <a:ext cx="530543" cy="530543"/>
            </a:xfrm>
            <a:prstGeom prst="rect">
              <a:avLst/>
            </a:prstGeom>
          </p:spPr>
        </p:pic>
        <p:pic>
          <p:nvPicPr>
            <p:cNvPr id="43" name="Graphic 42" descr="Document with solid fill">
              <a:extLst>
                <a:ext uri="{FF2B5EF4-FFF2-40B4-BE49-F238E27FC236}">
                  <a16:creationId xmlns:a16="http://schemas.microsoft.com/office/drawing/2014/main" id="{406194A6-E6F7-A2CD-DC06-59271C50E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2258" y="4761030"/>
              <a:ext cx="530543" cy="530543"/>
            </a:xfrm>
            <a:prstGeom prst="rect">
              <a:avLst/>
            </a:prstGeom>
          </p:spPr>
        </p:pic>
        <p:pic>
          <p:nvPicPr>
            <p:cNvPr id="44" name="Graphic 43" descr="Document with solid fill">
              <a:extLst>
                <a:ext uri="{FF2B5EF4-FFF2-40B4-BE49-F238E27FC236}">
                  <a16:creationId xmlns:a16="http://schemas.microsoft.com/office/drawing/2014/main" id="{45B6D4C5-497D-2226-4184-513B532195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3574" y="3511926"/>
              <a:ext cx="530543" cy="530543"/>
            </a:xfrm>
            <a:prstGeom prst="rect">
              <a:avLst/>
            </a:prstGeom>
          </p:spPr>
        </p:pic>
        <p:pic>
          <p:nvPicPr>
            <p:cNvPr id="45" name="Graphic 44" descr="Document with solid fill">
              <a:extLst>
                <a:ext uri="{FF2B5EF4-FFF2-40B4-BE49-F238E27FC236}">
                  <a16:creationId xmlns:a16="http://schemas.microsoft.com/office/drawing/2014/main" id="{01B64E8C-AC48-CDBA-E7E1-4DF0E4A6C0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2532" y="4096536"/>
              <a:ext cx="530543" cy="530543"/>
            </a:xfrm>
            <a:prstGeom prst="rect">
              <a:avLst/>
            </a:prstGeom>
          </p:spPr>
        </p:pic>
        <p:pic>
          <p:nvPicPr>
            <p:cNvPr id="46" name="Graphic 45" descr="Document with solid fill">
              <a:extLst>
                <a:ext uri="{FF2B5EF4-FFF2-40B4-BE49-F238E27FC236}">
                  <a16:creationId xmlns:a16="http://schemas.microsoft.com/office/drawing/2014/main" id="{3F95A9B3-B66A-E32A-C813-E122D84A088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36794" y="4761030"/>
              <a:ext cx="530543" cy="530543"/>
            </a:xfrm>
            <a:prstGeom prst="rect">
              <a:avLst/>
            </a:prstGeom>
          </p:spPr>
        </p:pic>
      </p:grpSp>
      <p:grpSp>
        <p:nvGrpSpPr>
          <p:cNvPr id="92" name="Group 91">
            <a:extLst>
              <a:ext uri="{FF2B5EF4-FFF2-40B4-BE49-F238E27FC236}">
                <a16:creationId xmlns:a16="http://schemas.microsoft.com/office/drawing/2014/main" id="{5772CD65-B6F8-BEEE-210C-DB52AC082F86}"/>
              </a:ext>
            </a:extLst>
          </p:cNvPr>
          <p:cNvGrpSpPr/>
          <p:nvPr/>
        </p:nvGrpSpPr>
        <p:grpSpPr>
          <a:xfrm>
            <a:off x="3925260" y="2066393"/>
            <a:ext cx="1888866" cy="903670"/>
            <a:chOff x="2548107" y="3963952"/>
            <a:chExt cx="2342886" cy="1146131"/>
          </a:xfrm>
        </p:grpSpPr>
        <p:sp>
          <p:nvSpPr>
            <p:cNvPr id="49" name="Arrow: Right 48">
              <a:extLst>
                <a:ext uri="{FF2B5EF4-FFF2-40B4-BE49-F238E27FC236}">
                  <a16:creationId xmlns:a16="http://schemas.microsoft.com/office/drawing/2014/main" id="{59F0E898-9F1B-41B3-1987-4CA6FAD0285F}"/>
                </a:ext>
              </a:extLst>
            </p:cNvPr>
            <p:cNvSpPr/>
            <p:nvPr/>
          </p:nvSpPr>
          <p:spPr>
            <a:xfrm>
              <a:off x="2548107" y="3963952"/>
              <a:ext cx="2342886" cy="1146131"/>
            </a:xfrm>
            <a:prstGeom prst="rightArrow">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60" name="Graphic 59" descr="Document with solid fill">
              <a:extLst>
                <a:ext uri="{FF2B5EF4-FFF2-40B4-BE49-F238E27FC236}">
                  <a16:creationId xmlns:a16="http://schemas.microsoft.com/office/drawing/2014/main" id="{A4221C7E-2D81-6950-B83D-9EFF990AD2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2139" y="4271745"/>
              <a:ext cx="530543" cy="530543"/>
            </a:xfrm>
            <a:prstGeom prst="rect">
              <a:avLst/>
            </a:prstGeom>
          </p:spPr>
        </p:pic>
        <p:pic>
          <p:nvPicPr>
            <p:cNvPr id="61" name="Graphic 60" descr="Document with solid fill">
              <a:extLst>
                <a:ext uri="{FF2B5EF4-FFF2-40B4-BE49-F238E27FC236}">
                  <a16:creationId xmlns:a16="http://schemas.microsoft.com/office/drawing/2014/main" id="{BDF9DACE-CA4B-56E8-E06B-4757665F52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0979" y="4271744"/>
              <a:ext cx="530543" cy="530543"/>
            </a:xfrm>
            <a:prstGeom prst="rect">
              <a:avLst/>
            </a:prstGeom>
          </p:spPr>
        </p:pic>
        <p:pic>
          <p:nvPicPr>
            <p:cNvPr id="62" name="Graphic 61" descr="Document with solid fill">
              <a:extLst>
                <a:ext uri="{FF2B5EF4-FFF2-40B4-BE49-F238E27FC236}">
                  <a16:creationId xmlns:a16="http://schemas.microsoft.com/office/drawing/2014/main" id="{F17A1D79-DAC6-EEE4-BCED-77629DC203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4626" y="4271744"/>
              <a:ext cx="530543" cy="530543"/>
            </a:xfrm>
            <a:prstGeom prst="rect">
              <a:avLst/>
            </a:prstGeom>
          </p:spPr>
        </p:pic>
      </p:grpSp>
      <p:grpSp>
        <p:nvGrpSpPr>
          <p:cNvPr id="94" name="Group 93">
            <a:extLst>
              <a:ext uri="{FF2B5EF4-FFF2-40B4-BE49-F238E27FC236}">
                <a16:creationId xmlns:a16="http://schemas.microsoft.com/office/drawing/2014/main" id="{F9F051BC-9937-FCDD-ABAA-CF56B292B777}"/>
              </a:ext>
            </a:extLst>
          </p:cNvPr>
          <p:cNvGrpSpPr/>
          <p:nvPr/>
        </p:nvGrpSpPr>
        <p:grpSpPr>
          <a:xfrm>
            <a:off x="5939632" y="3965117"/>
            <a:ext cx="1484203" cy="1093976"/>
            <a:chOff x="6215560" y="3969721"/>
            <a:chExt cx="1979658" cy="1140362"/>
          </a:xfrm>
        </p:grpSpPr>
        <p:sp>
          <p:nvSpPr>
            <p:cNvPr id="72" name="Rectangle 71">
              <a:extLst>
                <a:ext uri="{FF2B5EF4-FFF2-40B4-BE49-F238E27FC236}">
                  <a16:creationId xmlns:a16="http://schemas.microsoft.com/office/drawing/2014/main" id="{8BD28DC1-6F76-DD04-520D-18467B715F1F}"/>
                </a:ext>
              </a:extLst>
            </p:cNvPr>
            <p:cNvSpPr/>
            <p:nvPr/>
          </p:nvSpPr>
          <p:spPr>
            <a:xfrm>
              <a:off x="6215560" y="3969721"/>
              <a:ext cx="1979658" cy="1140362"/>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75" name="Graphic 74" descr="Document with solid fill">
              <a:extLst>
                <a:ext uri="{FF2B5EF4-FFF2-40B4-BE49-F238E27FC236}">
                  <a16:creationId xmlns:a16="http://schemas.microsoft.com/office/drawing/2014/main" id="{6022519D-941F-7255-9B87-6EA5E94525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3218" y="4186034"/>
              <a:ext cx="530543" cy="530543"/>
            </a:xfrm>
            <a:prstGeom prst="rect">
              <a:avLst/>
            </a:prstGeom>
          </p:spPr>
        </p:pic>
        <p:pic>
          <p:nvPicPr>
            <p:cNvPr id="76" name="Graphic 75" descr="Document with solid fill">
              <a:extLst>
                <a:ext uri="{FF2B5EF4-FFF2-40B4-BE49-F238E27FC236}">
                  <a16:creationId xmlns:a16="http://schemas.microsoft.com/office/drawing/2014/main" id="{86FB5D65-2AA7-F858-3FC4-803822AB960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1685" y="4199125"/>
              <a:ext cx="530543" cy="530543"/>
            </a:xfrm>
            <a:prstGeom prst="rect">
              <a:avLst/>
            </a:prstGeom>
          </p:spPr>
        </p:pic>
        <p:pic>
          <p:nvPicPr>
            <p:cNvPr id="79" name="Graphic 78" descr="Document with solid fill">
              <a:extLst>
                <a:ext uri="{FF2B5EF4-FFF2-40B4-BE49-F238E27FC236}">
                  <a16:creationId xmlns:a16="http://schemas.microsoft.com/office/drawing/2014/main" id="{6C1F8AE9-E032-0006-FF0F-96F92D4DD98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68436" y="4199372"/>
              <a:ext cx="530543" cy="530543"/>
            </a:xfrm>
            <a:prstGeom prst="rect">
              <a:avLst/>
            </a:prstGeom>
          </p:spPr>
        </p:pic>
      </p:grpSp>
      <p:sp>
        <p:nvSpPr>
          <p:cNvPr id="102" name="Title 1">
            <a:extLst>
              <a:ext uri="{FF2B5EF4-FFF2-40B4-BE49-F238E27FC236}">
                <a16:creationId xmlns:a16="http://schemas.microsoft.com/office/drawing/2014/main" id="{3F707C47-F8FF-894B-D56C-6067FE063C0F}"/>
              </a:ext>
            </a:extLst>
          </p:cNvPr>
          <p:cNvSpPr txBox="1">
            <a:spLocks/>
          </p:cNvSpPr>
          <p:nvPr/>
        </p:nvSpPr>
        <p:spPr>
          <a:xfrm>
            <a:off x="3865344" y="440597"/>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Incremental Load</a:t>
            </a:r>
            <a:endParaRPr lang="en-GB" sz="1600" dirty="0"/>
          </a:p>
        </p:txBody>
      </p:sp>
      <p:sp>
        <p:nvSpPr>
          <p:cNvPr id="103" name="Title 1">
            <a:extLst>
              <a:ext uri="{FF2B5EF4-FFF2-40B4-BE49-F238E27FC236}">
                <a16:creationId xmlns:a16="http://schemas.microsoft.com/office/drawing/2014/main" id="{39A99D02-CAEA-CB41-0F74-671573D51CC9}"/>
              </a:ext>
            </a:extLst>
          </p:cNvPr>
          <p:cNvSpPr txBox="1">
            <a:spLocks/>
          </p:cNvSpPr>
          <p:nvPr/>
        </p:nvSpPr>
        <p:spPr>
          <a:xfrm>
            <a:off x="2875893" y="-718667"/>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Bronze</a:t>
            </a:r>
          </a:p>
        </p:txBody>
      </p:sp>
      <p:grpSp>
        <p:nvGrpSpPr>
          <p:cNvPr id="107" name="Group 106">
            <a:extLst>
              <a:ext uri="{FF2B5EF4-FFF2-40B4-BE49-F238E27FC236}">
                <a16:creationId xmlns:a16="http://schemas.microsoft.com/office/drawing/2014/main" id="{3123E295-FC7D-C1AE-CB85-E063E877E674}"/>
              </a:ext>
            </a:extLst>
          </p:cNvPr>
          <p:cNvGrpSpPr/>
          <p:nvPr/>
        </p:nvGrpSpPr>
        <p:grpSpPr>
          <a:xfrm>
            <a:off x="2941319" y="1196199"/>
            <a:ext cx="850035" cy="2768196"/>
            <a:chOff x="213109" y="1319291"/>
            <a:chExt cx="850035" cy="5211883"/>
          </a:xfrm>
        </p:grpSpPr>
        <p:grpSp>
          <p:nvGrpSpPr>
            <p:cNvPr id="99" name="Group 98">
              <a:extLst>
                <a:ext uri="{FF2B5EF4-FFF2-40B4-BE49-F238E27FC236}">
                  <a16:creationId xmlns:a16="http://schemas.microsoft.com/office/drawing/2014/main" id="{95C53977-2321-469F-1F00-20B456DF6E2A}"/>
                </a:ext>
              </a:extLst>
            </p:cNvPr>
            <p:cNvGrpSpPr/>
            <p:nvPr/>
          </p:nvGrpSpPr>
          <p:grpSpPr>
            <a:xfrm>
              <a:off x="213109" y="1319291"/>
              <a:ext cx="850035" cy="5211883"/>
              <a:chOff x="821551" y="807917"/>
              <a:chExt cx="850035" cy="5829299"/>
            </a:xfrm>
          </p:grpSpPr>
          <p:sp>
            <p:nvSpPr>
              <p:cNvPr id="82" name="Rectangle 81">
                <a:extLst>
                  <a:ext uri="{FF2B5EF4-FFF2-40B4-BE49-F238E27FC236}">
                    <a16:creationId xmlns:a16="http://schemas.microsoft.com/office/drawing/2014/main" id="{1A010145-D29C-B803-34BC-CC14DCF49D6E}"/>
                  </a:ext>
                </a:extLst>
              </p:cNvPr>
              <p:cNvSpPr/>
              <p:nvPr/>
            </p:nvSpPr>
            <p:spPr>
              <a:xfrm>
                <a:off x="821551" y="807917"/>
                <a:ext cx="850035" cy="5829299"/>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dirty="0"/>
              </a:p>
            </p:txBody>
          </p:sp>
          <p:pic>
            <p:nvPicPr>
              <p:cNvPr id="83" name="Graphic 82" descr="Document with solid fill">
                <a:extLst>
                  <a:ext uri="{FF2B5EF4-FFF2-40B4-BE49-F238E27FC236}">
                    <a16:creationId xmlns:a16="http://schemas.microsoft.com/office/drawing/2014/main" id="{39F2D9F7-8ADB-351B-41D2-35D1926D59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742" y="844029"/>
                <a:ext cx="530543" cy="530543"/>
              </a:xfrm>
              <a:prstGeom prst="rect">
                <a:avLst/>
              </a:prstGeom>
            </p:spPr>
          </p:pic>
          <p:pic>
            <p:nvPicPr>
              <p:cNvPr id="84" name="Graphic 83" descr="Document with solid fill">
                <a:extLst>
                  <a:ext uri="{FF2B5EF4-FFF2-40B4-BE49-F238E27FC236}">
                    <a16:creationId xmlns:a16="http://schemas.microsoft.com/office/drawing/2014/main" id="{42106219-2061-5521-BAF1-39EA2FFFD3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063" y="1458704"/>
                <a:ext cx="530543" cy="530543"/>
              </a:xfrm>
              <a:prstGeom prst="rect">
                <a:avLst/>
              </a:prstGeom>
            </p:spPr>
          </p:pic>
          <p:pic>
            <p:nvPicPr>
              <p:cNvPr id="85" name="Graphic 84" descr="Document with solid fill">
                <a:extLst>
                  <a:ext uri="{FF2B5EF4-FFF2-40B4-BE49-F238E27FC236}">
                    <a16:creationId xmlns:a16="http://schemas.microsoft.com/office/drawing/2014/main" id="{94CD5231-01B1-C65F-C204-96DFD5C05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6579" y="2081636"/>
                <a:ext cx="530543" cy="530543"/>
              </a:xfrm>
              <a:prstGeom prst="rect">
                <a:avLst/>
              </a:prstGeom>
            </p:spPr>
          </p:pic>
          <p:pic>
            <p:nvPicPr>
              <p:cNvPr id="86" name="Graphic 85" descr="Document with solid fill">
                <a:extLst>
                  <a:ext uri="{FF2B5EF4-FFF2-40B4-BE49-F238E27FC236}">
                    <a16:creationId xmlns:a16="http://schemas.microsoft.com/office/drawing/2014/main" id="{06B1D1FB-86FF-117F-8F3B-13436B3FC1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911" y="2719237"/>
                <a:ext cx="530543" cy="530543"/>
              </a:xfrm>
              <a:prstGeom prst="rect">
                <a:avLst/>
              </a:prstGeom>
            </p:spPr>
          </p:pic>
        </p:grpSp>
        <p:pic>
          <p:nvPicPr>
            <p:cNvPr id="104" name="Graphic 103" descr="Document with solid fill">
              <a:extLst>
                <a:ext uri="{FF2B5EF4-FFF2-40B4-BE49-F238E27FC236}">
                  <a16:creationId xmlns:a16="http://schemas.microsoft.com/office/drawing/2014/main" id="{03C66BB4-7714-0744-1B7B-DFB782374C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190" y="4340568"/>
              <a:ext cx="530543" cy="530543"/>
            </a:xfrm>
            <a:prstGeom prst="rect">
              <a:avLst/>
            </a:prstGeom>
          </p:spPr>
        </p:pic>
        <p:pic>
          <p:nvPicPr>
            <p:cNvPr id="105" name="Graphic 104" descr="Document with solid fill">
              <a:extLst>
                <a:ext uri="{FF2B5EF4-FFF2-40B4-BE49-F238E27FC236}">
                  <a16:creationId xmlns:a16="http://schemas.microsoft.com/office/drawing/2014/main" id="{82F17F75-60E4-13CA-54E6-1F5292EC3B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0507" y="5030378"/>
              <a:ext cx="530543" cy="530543"/>
            </a:xfrm>
            <a:prstGeom prst="rect">
              <a:avLst/>
            </a:prstGeom>
          </p:spPr>
        </p:pic>
        <p:pic>
          <p:nvPicPr>
            <p:cNvPr id="106" name="Graphic 105" descr="Document with solid fill">
              <a:extLst>
                <a:ext uri="{FF2B5EF4-FFF2-40B4-BE49-F238E27FC236}">
                  <a16:creationId xmlns:a16="http://schemas.microsoft.com/office/drawing/2014/main" id="{974A1080-2FB4-9F8C-4082-B75C78971C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9903" y="5713284"/>
              <a:ext cx="530543" cy="530543"/>
            </a:xfrm>
            <a:prstGeom prst="rect">
              <a:avLst/>
            </a:prstGeom>
          </p:spPr>
        </p:pic>
      </p:grpSp>
      <p:sp>
        <p:nvSpPr>
          <p:cNvPr id="108" name="Title 1">
            <a:extLst>
              <a:ext uri="{FF2B5EF4-FFF2-40B4-BE49-F238E27FC236}">
                <a16:creationId xmlns:a16="http://schemas.microsoft.com/office/drawing/2014/main" id="{3FC15947-E118-6BCF-E41D-F925A2EA697E}"/>
              </a:ext>
            </a:extLst>
          </p:cNvPr>
          <p:cNvSpPr txBox="1">
            <a:spLocks/>
          </p:cNvSpPr>
          <p:nvPr/>
        </p:nvSpPr>
        <p:spPr>
          <a:xfrm>
            <a:off x="5916177" y="86196"/>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DataFrame / Inc Zone</a:t>
            </a:r>
            <a:endParaRPr lang="en-GB" sz="1600" dirty="0"/>
          </a:p>
        </p:txBody>
      </p:sp>
      <p:sp>
        <p:nvSpPr>
          <p:cNvPr id="109" name="Title 1">
            <a:extLst>
              <a:ext uri="{FF2B5EF4-FFF2-40B4-BE49-F238E27FC236}">
                <a16:creationId xmlns:a16="http://schemas.microsoft.com/office/drawing/2014/main" id="{EBE523C6-AD2F-6E61-0CCE-CA0F9A6B5028}"/>
              </a:ext>
            </a:extLst>
          </p:cNvPr>
          <p:cNvSpPr txBox="1">
            <a:spLocks/>
          </p:cNvSpPr>
          <p:nvPr/>
        </p:nvSpPr>
        <p:spPr>
          <a:xfrm>
            <a:off x="5769750" y="2186584"/>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DataFrame / Inc Zone</a:t>
            </a:r>
            <a:endParaRPr lang="en-GB" sz="1600" dirty="0"/>
          </a:p>
        </p:txBody>
      </p:sp>
      <p:sp>
        <p:nvSpPr>
          <p:cNvPr id="110" name="Title 1">
            <a:extLst>
              <a:ext uri="{FF2B5EF4-FFF2-40B4-BE49-F238E27FC236}">
                <a16:creationId xmlns:a16="http://schemas.microsoft.com/office/drawing/2014/main" id="{DFE5C6F7-D8A5-E31D-FBCB-7AB78649B5C8}"/>
              </a:ext>
            </a:extLst>
          </p:cNvPr>
          <p:cNvSpPr txBox="1">
            <a:spLocks/>
          </p:cNvSpPr>
          <p:nvPr/>
        </p:nvSpPr>
        <p:spPr>
          <a:xfrm>
            <a:off x="8764053" y="84888"/>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Silver Zone</a:t>
            </a:r>
            <a:endParaRPr lang="en-GB" sz="1600" dirty="0"/>
          </a:p>
        </p:txBody>
      </p:sp>
      <p:sp>
        <p:nvSpPr>
          <p:cNvPr id="142" name="Title 1">
            <a:extLst>
              <a:ext uri="{FF2B5EF4-FFF2-40B4-BE49-F238E27FC236}">
                <a16:creationId xmlns:a16="http://schemas.microsoft.com/office/drawing/2014/main" id="{88BDE782-7B71-2E56-4F1E-9DC83C66769E}"/>
              </a:ext>
            </a:extLst>
          </p:cNvPr>
          <p:cNvSpPr txBox="1">
            <a:spLocks/>
          </p:cNvSpPr>
          <p:nvPr/>
        </p:nvSpPr>
        <p:spPr>
          <a:xfrm>
            <a:off x="7449918" y="1605787"/>
            <a:ext cx="5680558" cy="1328183"/>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b="0" dirty="0"/>
              <a:t>Clean &amp; Merge</a:t>
            </a:r>
            <a:endParaRPr lang="en-GB" sz="1400" b="0" dirty="0"/>
          </a:p>
        </p:txBody>
      </p:sp>
      <p:grpSp>
        <p:nvGrpSpPr>
          <p:cNvPr id="154" name="Group 153">
            <a:extLst>
              <a:ext uri="{FF2B5EF4-FFF2-40B4-BE49-F238E27FC236}">
                <a16:creationId xmlns:a16="http://schemas.microsoft.com/office/drawing/2014/main" id="{6788E67A-F337-C106-78DD-B3B753EA2B35}"/>
              </a:ext>
            </a:extLst>
          </p:cNvPr>
          <p:cNvGrpSpPr/>
          <p:nvPr/>
        </p:nvGrpSpPr>
        <p:grpSpPr>
          <a:xfrm>
            <a:off x="1320501" y="3817709"/>
            <a:ext cx="1413499" cy="869965"/>
            <a:chOff x="2547844" y="4544730"/>
            <a:chExt cx="2342886" cy="1146131"/>
          </a:xfrm>
        </p:grpSpPr>
        <p:sp>
          <p:nvSpPr>
            <p:cNvPr id="155" name="Arrow: Right 154">
              <a:extLst>
                <a:ext uri="{FF2B5EF4-FFF2-40B4-BE49-F238E27FC236}">
                  <a16:creationId xmlns:a16="http://schemas.microsoft.com/office/drawing/2014/main" id="{EFDA71E7-9769-0B4E-6F78-E7C9D6949E70}"/>
                </a:ext>
              </a:extLst>
            </p:cNvPr>
            <p:cNvSpPr/>
            <p:nvPr/>
          </p:nvSpPr>
          <p:spPr>
            <a:xfrm>
              <a:off x="2547844" y="4544730"/>
              <a:ext cx="2342886" cy="1146131"/>
            </a:xfrm>
            <a:prstGeom prst="rightArrow">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158" name="Graphic 157" descr="Document with solid fill">
              <a:extLst>
                <a:ext uri="{FF2B5EF4-FFF2-40B4-BE49-F238E27FC236}">
                  <a16:creationId xmlns:a16="http://schemas.microsoft.com/office/drawing/2014/main" id="{0A93CF01-524D-71CB-9DA4-5BF6C76D53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37176" y="4881487"/>
              <a:ext cx="472614" cy="472614"/>
            </a:xfrm>
            <a:prstGeom prst="rect">
              <a:avLst/>
            </a:prstGeom>
          </p:spPr>
        </p:pic>
      </p:grpSp>
      <p:pic>
        <p:nvPicPr>
          <p:cNvPr id="162" name="Graphic 161" descr="Document with solid fill">
            <a:extLst>
              <a:ext uri="{FF2B5EF4-FFF2-40B4-BE49-F238E27FC236}">
                <a16:creationId xmlns:a16="http://schemas.microsoft.com/office/drawing/2014/main" id="{10FD5932-DD6A-02F1-BE3C-7E4ABAEF9D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32152" y="4060967"/>
            <a:ext cx="348812" cy="370086"/>
          </a:xfrm>
          <a:prstGeom prst="rect">
            <a:avLst/>
          </a:prstGeom>
        </p:spPr>
      </p:pic>
      <p:pic>
        <p:nvPicPr>
          <p:cNvPr id="167" name="Graphic 166" descr="Document with solid fill">
            <a:extLst>
              <a:ext uri="{FF2B5EF4-FFF2-40B4-BE49-F238E27FC236}">
                <a16:creationId xmlns:a16="http://schemas.microsoft.com/office/drawing/2014/main" id="{0F877C71-AB21-3679-E43D-58F5896F5E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0760" y="4060967"/>
            <a:ext cx="361125" cy="358955"/>
          </a:xfrm>
          <a:prstGeom prst="rect">
            <a:avLst/>
          </a:prstGeom>
        </p:spPr>
      </p:pic>
      <p:sp>
        <p:nvSpPr>
          <p:cNvPr id="171" name="Title 1">
            <a:extLst>
              <a:ext uri="{FF2B5EF4-FFF2-40B4-BE49-F238E27FC236}">
                <a16:creationId xmlns:a16="http://schemas.microsoft.com/office/drawing/2014/main" id="{38079648-17F2-CD26-A37E-D0ADEED8846F}"/>
              </a:ext>
            </a:extLst>
          </p:cNvPr>
          <p:cNvSpPr>
            <a:spLocks noGrp="1"/>
          </p:cNvSpPr>
          <p:nvPr>
            <p:ph type="ctrTitle"/>
          </p:nvPr>
        </p:nvSpPr>
        <p:spPr>
          <a:xfrm>
            <a:off x="-2458903" y="-86356"/>
            <a:ext cx="9564162" cy="1033907"/>
          </a:xfrm>
        </p:spPr>
        <p:txBody>
          <a:bodyPr vert="horz" lIns="91440" tIns="45720" rIns="91440" bIns="45720" rtlCol="0" anchor="t">
            <a:noAutofit/>
          </a:bodyPr>
          <a:lstStyle/>
          <a:p>
            <a:pPr>
              <a:lnSpc>
                <a:spcPct val="90000"/>
              </a:lnSpc>
            </a:pPr>
            <a:r>
              <a:rPr lang="en-US" dirty="0">
                <a:solidFill>
                  <a:schemeClr val="tx2">
                    <a:lumMod val="75000"/>
                    <a:lumOff val="25000"/>
                  </a:schemeClr>
                </a:solidFill>
              </a:rPr>
              <a:t>Patterns</a:t>
            </a:r>
            <a:br>
              <a:rPr lang="en-US" dirty="0"/>
            </a:br>
            <a:endParaRPr lang="en-US" dirty="0"/>
          </a:p>
        </p:txBody>
      </p:sp>
      <p:sp>
        <p:nvSpPr>
          <p:cNvPr id="176" name="Title 1">
            <a:extLst>
              <a:ext uri="{FF2B5EF4-FFF2-40B4-BE49-F238E27FC236}">
                <a16:creationId xmlns:a16="http://schemas.microsoft.com/office/drawing/2014/main" id="{760190AF-5D57-A40C-AC3F-A04ED4B7B221}"/>
              </a:ext>
            </a:extLst>
          </p:cNvPr>
          <p:cNvSpPr txBox="1">
            <a:spLocks/>
          </p:cNvSpPr>
          <p:nvPr/>
        </p:nvSpPr>
        <p:spPr>
          <a:xfrm>
            <a:off x="201788" y="-511353"/>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Source           Raw</a:t>
            </a:r>
            <a:endParaRPr lang="en-GB" sz="1600" dirty="0"/>
          </a:p>
        </p:txBody>
      </p:sp>
      <p:sp>
        <p:nvSpPr>
          <p:cNvPr id="177" name="Title 1">
            <a:extLst>
              <a:ext uri="{FF2B5EF4-FFF2-40B4-BE49-F238E27FC236}">
                <a16:creationId xmlns:a16="http://schemas.microsoft.com/office/drawing/2014/main" id="{A12D5100-88A0-88A1-EB37-22FF1B3B8B81}"/>
              </a:ext>
            </a:extLst>
          </p:cNvPr>
          <p:cNvSpPr txBox="1">
            <a:spLocks/>
          </p:cNvSpPr>
          <p:nvPr/>
        </p:nvSpPr>
        <p:spPr>
          <a:xfrm>
            <a:off x="2841476" y="-530081"/>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(Append Mode)</a:t>
            </a:r>
            <a:endParaRPr lang="en-GB" sz="1600" dirty="0"/>
          </a:p>
        </p:txBody>
      </p:sp>
      <p:grpSp>
        <p:nvGrpSpPr>
          <p:cNvPr id="48" name="Group 47">
            <a:extLst>
              <a:ext uri="{FF2B5EF4-FFF2-40B4-BE49-F238E27FC236}">
                <a16:creationId xmlns:a16="http://schemas.microsoft.com/office/drawing/2014/main" id="{2E614CE2-F4FB-22A8-82CB-53CB51C46F8A}"/>
              </a:ext>
            </a:extLst>
          </p:cNvPr>
          <p:cNvGrpSpPr/>
          <p:nvPr/>
        </p:nvGrpSpPr>
        <p:grpSpPr>
          <a:xfrm>
            <a:off x="2944653" y="4077681"/>
            <a:ext cx="891460" cy="2616281"/>
            <a:chOff x="181861" y="1527037"/>
            <a:chExt cx="850035" cy="5211883"/>
          </a:xfrm>
        </p:grpSpPr>
        <p:grpSp>
          <p:nvGrpSpPr>
            <p:cNvPr id="67" name="Group 66">
              <a:extLst>
                <a:ext uri="{FF2B5EF4-FFF2-40B4-BE49-F238E27FC236}">
                  <a16:creationId xmlns:a16="http://schemas.microsoft.com/office/drawing/2014/main" id="{7D2DD38B-4C5D-ADAD-93ED-91EA4C1B14F7}"/>
                </a:ext>
              </a:extLst>
            </p:cNvPr>
            <p:cNvGrpSpPr/>
            <p:nvPr/>
          </p:nvGrpSpPr>
          <p:grpSpPr>
            <a:xfrm>
              <a:off x="181861" y="1527037"/>
              <a:ext cx="850035" cy="5211883"/>
              <a:chOff x="790303" y="1040274"/>
              <a:chExt cx="850035" cy="5829299"/>
            </a:xfrm>
          </p:grpSpPr>
          <p:sp>
            <p:nvSpPr>
              <p:cNvPr id="78" name="Rectangle 77">
                <a:extLst>
                  <a:ext uri="{FF2B5EF4-FFF2-40B4-BE49-F238E27FC236}">
                    <a16:creationId xmlns:a16="http://schemas.microsoft.com/office/drawing/2014/main" id="{E2A1A520-A21A-7707-C45E-F67E90A8BDF8}"/>
                  </a:ext>
                </a:extLst>
              </p:cNvPr>
              <p:cNvSpPr/>
              <p:nvPr/>
            </p:nvSpPr>
            <p:spPr>
              <a:xfrm>
                <a:off x="790303" y="1040274"/>
                <a:ext cx="850035" cy="5829299"/>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dirty="0"/>
              </a:p>
            </p:txBody>
          </p:sp>
          <p:pic>
            <p:nvPicPr>
              <p:cNvPr id="81" name="Graphic 80" descr="Document with solid fill">
                <a:extLst>
                  <a:ext uri="{FF2B5EF4-FFF2-40B4-BE49-F238E27FC236}">
                    <a16:creationId xmlns:a16="http://schemas.microsoft.com/office/drawing/2014/main" id="{66728399-039C-E6D5-BEF4-73514781F6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863" y="1161156"/>
                <a:ext cx="530543" cy="530542"/>
              </a:xfrm>
              <a:prstGeom prst="rect">
                <a:avLst/>
              </a:prstGeom>
            </p:spPr>
          </p:pic>
          <p:pic>
            <p:nvPicPr>
              <p:cNvPr id="87" name="Graphic 86" descr="Document with solid fill">
                <a:extLst>
                  <a:ext uri="{FF2B5EF4-FFF2-40B4-BE49-F238E27FC236}">
                    <a16:creationId xmlns:a16="http://schemas.microsoft.com/office/drawing/2014/main" id="{6EE3FB3B-945D-8730-CFD6-8E784E489C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4882" y="1812578"/>
                <a:ext cx="530543" cy="530542"/>
              </a:xfrm>
              <a:prstGeom prst="rect">
                <a:avLst/>
              </a:prstGeom>
            </p:spPr>
          </p:pic>
          <p:pic>
            <p:nvPicPr>
              <p:cNvPr id="88" name="Graphic 87" descr="Document with solid fill">
                <a:extLst>
                  <a:ext uri="{FF2B5EF4-FFF2-40B4-BE49-F238E27FC236}">
                    <a16:creationId xmlns:a16="http://schemas.microsoft.com/office/drawing/2014/main" id="{CC9921FD-BB60-C182-7EB2-8714B31127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46" y="2601035"/>
                <a:ext cx="530543" cy="530542"/>
              </a:xfrm>
              <a:prstGeom prst="rect">
                <a:avLst/>
              </a:prstGeom>
            </p:spPr>
          </p:pic>
          <p:pic>
            <p:nvPicPr>
              <p:cNvPr id="89" name="Graphic 88" descr="Document with solid fill">
                <a:extLst>
                  <a:ext uri="{FF2B5EF4-FFF2-40B4-BE49-F238E27FC236}">
                    <a16:creationId xmlns:a16="http://schemas.microsoft.com/office/drawing/2014/main" id="{38CB3BD1-E2D0-0BDA-A794-0352F6EF37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0547" y="3371956"/>
                <a:ext cx="530543" cy="530542"/>
              </a:xfrm>
              <a:prstGeom prst="rect">
                <a:avLst/>
              </a:prstGeom>
            </p:spPr>
          </p:pic>
        </p:grpSp>
        <p:pic>
          <p:nvPicPr>
            <p:cNvPr id="73" name="Graphic 72" descr="Document with solid fill">
              <a:extLst>
                <a:ext uri="{FF2B5EF4-FFF2-40B4-BE49-F238E27FC236}">
                  <a16:creationId xmlns:a16="http://schemas.microsoft.com/office/drawing/2014/main" id="{088647A1-EAEA-86D1-E36A-4AB4F2CD78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3467" y="4320051"/>
              <a:ext cx="530543" cy="530541"/>
            </a:xfrm>
            <a:prstGeom prst="rect">
              <a:avLst/>
            </a:prstGeom>
          </p:spPr>
        </p:pic>
        <p:pic>
          <p:nvPicPr>
            <p:cNvPr id="74" name="Graphic 73" descr="Document with solid fill">
              <a:extLst>
                <a:ext uri="{FF2B5EF4-FFF2-40B4-BE49-F238E27FC236}">
                  <a16:creationId xmlns:a16="http://schemas.microsoft.com/office/drawing/2014/main" id="{BC831440-E0D8-7DEA-8EB9-E148649907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822" y="5074927"/>
              <a:ext cx="530543" cy="530543"/>
            </a:xfrm>
            <a:prstGeom prst="rect">
              <a:avLst/>
            </a:prstGeom>
          </p:spPr>
        </p:pic>
        <p:pic>
          <p:nvPicPr>
            <p:cNvPr id="77" name="Graphic 76" descr="Document with solid fill">
              <a:extLst>
                <a:ext uri="{FF2B5EF4-FFF2-40B4-BE49-F238E27FC236}">
                  <a16:creationId xmlns:a16="http://schemas.microsoft.com/office/drawing/2014/main" id="{4E821BC7-1AC4-9904-D5D3-4137897CCD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9761" y="5876770"/>
              <a:ext cx="530543" cy="530543"/>
            </a:xfrm>
            <a:prstGeom prst="rect">
              <a:avLst/>
            </a:prstGeom>
          </p:spPr>
        </p:pic>
      </p:grpSp>
      <p:grpSp>
        <p:nvGrpSpPr>
          <p:cNvPr id="90" name="Group 89">
            <a:extLst>
              <a:ext uri="{FF2B5EF4-FFF2-40B4-BE49-F238E27FC236}">
                <a16:creationId xmlns:a16="http://schemas.microsoft.com/office/drawing/2014/main" id="{ECC69BDE-6FED-A685-B2D2-CDF7665D0969}"/>
              </a:ext>
            </a:extLst>
          </p:cNvPr>
          <p:cNvGrpSpPr/>
          <p:nvPr/>
        </p:nvGrpSpPr>
        <p:grpSpPr>
          <a:xfrm>
            <a:off x="1328972" y="2830897"/>
            <a:ext cx="1413499" cy="869965"/>
            <a:chOff x="2547844" y="4544730"/>
            <a:chExt cx="2342886" cy="1146131"/>
          </a:xfrm>
        </p:grpSpPr>
        <p:sp>
          <p:nvSpPr>
            <p:cNvPr id="91" name="Arrow: Right 90">
              <a:extLst>
                <a:ext uri="{FF2B5EF4-FFF2-40B4-BE49-F238E27FC236}">
                  <a16:creationId xmlns:a16="http://schemas.microsoft.com/office/drawing/2014/main" id="{2C30E63A-C144-AE57-925E-1E406BD84815}"/>
                </a:ext>
              </a:extLst>
            </p:cNvPr>
            <p:cNvSpPr/>
            <p:nvPr/>
          </p:nvSpPr>
          <p:spPr>
            <a:xfrm>
              <a:off x="2547844" y="4544730"/>
              <a:ext cx="2342886" cy="1146131"/>
            </a:xfrm>
            <a:prstGeom prst="rightArrow">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112" name="Graphic 111" descr="Document with solid fill">
              <a:extLst>
                <a:ext uri="{FF2B5EF4-FFF2-40B4-BE49-F238E27FC236}">
                  <a16:creationId xmlns:a16="http://schemas.microsoft.com/office/drawing/2014/main" id="{FECD1194-3682-C36E-8E75-FE9E7E0259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37176" y="4881487"/>
              <a:ext cx="472614" cy="472614"/>
            </a:xfrm>
            <a:prstGeom prst="rect">
              <a:avLst/>
            </a:prstGeom>
          </p:spPr>
        </p:pic>
      </p:grpSp>
      <p:pic>
        <p:nvPicPr>
          <p:cNvPr id="115" name="Graphic 114" descr="Document with solid fill">
            <a:extLst>
              <a:ext uri="{FF2B5EF4-FFF2-40B4-BE49-F238E27FC236}">
                <a16:creationId xmlns:a16="http://schemas.microsoft.com/office/drawing/2014/main" id="{71AEFDE3-30EF-60FF-3FF8-9AA24E8DCA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80171" y="3094273"/>
            <a:ext cx="348812" cy="370086"/>
          </a:xfrm>
          <a:prstGeom prst="rect">
            <a:avLst/>
          </a:prstGeom>
        </p:spPr>
      </p:pic>
      <p:pic>
        <p:nvPicPr>
          <p:cNvPr id="116" name="Graphic 115" descr="Document with solid fill">
            <a:extLst>
              <a:ext uri="{FF2B5EF4-FFF2-40B4-BE49-F238E27FC236}">
                <a16:creationId xmlns:a16="http://schemas.microsoft.com/office/drawing/2014/main" id="{7AFF2F52-FFA8-432A-17F5-29D60A7683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8779" y="3094273"/>
            <a:ext cx="361125" cy="358955"/>
          </a:xfrm>
          <a:prstGeom prst="rect">
            <a:avLst/>
          </a:prstGeom>
        </p:spPr>
      </p:pic>
      <p:grpSp>
        <p:nvGrpSpPr>
          <p:cNvPr id="118" name="Group 117">
            <a:extLst>
              <a:ext uri="{FF2B5EF4-FFF2-40B4-BE49-F238E27FC236}">
                <a16:creationId xmlns:a16="http://schemas.microsoft.com/office/drawing/2014/main" id="{0CBB1A2E-8A5D-35E6-55AE-176CC0C001EB}"/>
              </a:ext>
            </a:extLst>
          </p:cNvPr>
          <p:cNvGrpSpPr/>
          <p:nvPr/>
        </p:nvGrpSpPr>
        <p:grpSpPr>
          <a:xfrm>
            <a:off x="3940294" y="4192582"/>
            <a:ext cx="1888866" cy="903670"/>
            <a:chOff x="2548107" y="3963952"/>
            <a:chExt cx="2342886" cy="1146131"/>
          </a:xfrm>
        </p:grpSpPr>
        <p:sp>
          <p:nvSpPr>
            <p:cNvPr id="119" name="Arrow: Right 118">
              <a:extLst>
                <a:ext uri="{FF2B5EF4-FFF2-40B4-BE49-F238E27FC236}">
                  <a16:creationId xmlns:a16="http://schemas.microsoft.com/office/drawing/2014/main" id="{8FE1F01D-DF00-BF2D-72C8-65D23C6C3BC0}"/>
                </a:ext>
              </a:extLst>
            </p:cNvPr>
            <p:cNvSpPr/>
            <p:nvPr/>
          </p:nvSpPr>
          <p:spPr>
            <a:xfrm>
              <a:off x="2548107" y="3963952"/>
              <a:ext cx="2342886" cy="1146131"/>
            </a:xfrm>
            <a:prstGeom prst="rightArrow">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120" name="Graphic 119" descr="Document with solid fill">
              <a:extLst>
                <a:ext uri="{FF2B5EF4-FFF2-40B4-BE49-F238E27FC236}">
                  <a16:creationId xmlns:a16="http://schemas.microsoft.com/office/drawing/2014/main" id="{F8D0AD42-AEE6-843D-4126-3EF730C7D0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62139" y="4271745"/>
              <a:ext cx="530543" cy="530543"/>
            </a:xfrm>
            <a:prstGeom prst="rect">
              <a:avLst/>
            </a:prstGeom>
          </p:spPr>
        </p:pic>
        <p:pic>
          <p:nvPicPr>
            <p:cNvPr id="122" name="Graphic 121" descr="Document with solid fill">
              <a:extLst>
                <a:ext uri="{FF2B5EF4-FFF2-40B4-BE49-F238E27FC236}">
                  <a16:creationId xmlns:a16="http://schemas.microsoft.com/office/drawing/2014/main" id="{2C7FA174-F3BA-D422-418B-BE5320793A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0979" y="4271744"/>
              <a:ext cx="530543" cy="530543"/>
            </a:xfrm>
            <a:prstGeom prst="rect">
              <a:avLst/>
            </a:prstGeom>
          </p:spPr>
        </p:pic>
        <p:pic>
          <p:nvPicPr>
            <p:cNvPr id="124" name="Graphic 123" descr="Document with solid fill">
              <a:extLst>
                <a:ext uri="{FF2B5EF4-FFF2-40B4-BE49-F238E27FC236}">
                  <a16:creationId xmlns:a16="http://schemas.microsoft.com/office/drawing/2014/main" id="{11F426E2-696F-39C3-B75D-DB3FC6F616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94626" y="4271744"/>
              <a:ext cx="530543" cy="530543"/>
            </a:xfrm>
            <a:prstGeom prst="rect">
              <a:avLst/>
            </a:prstGeom>
          </p:spPr>
        </p:pic>
      </p:grpSp>
      <p:sp>
        <p:nvSpPr>
          <p:cNvPr id="125" name="Title 1">
            <a:extLst>
              <a:ext uri="{FF2B5EF4-FFF2-40B4-BE49-F238E27FC236}">
                <a16:creationId xmlns:a16="http://schemas.microsoft.com/office/drawing/2014/main" id="{27D15E85-261D-E938-9E43-D902EAF296A9}"/>
              </a:ext>
            </a:extLst>
          </p:cNvPr>
          <p:cNvSpPr txBox="1">
            <a:spLocks/>
          </p:cNvSpPr>
          <p:nvPr/>
        </p:nvSpPr>
        <p:spPr>
          <a:xfrm>
            <a:off x="3841823" y="2513094"/>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Incremental Load</a:t>
            </a:r>
            <a:endParaRPr lang="en-GB" sz="1600" dirty="0"/>
          </a:p>
        </p:txBody>
      </p:sp>
      <p:grpSp>
        <p:nvGrpSpPr>
          <p:cNvPr id="127" name="Group 126">
            <a:extLst>
              <a:ext uri="{FF2B5EF4-FFF2-40B4-BE49-F238E27FC236}">
                <a16:creationId xmlns:a16="http://schemas.microsoft.com/office/drawing/2014/main" id="{689F9B39-D314-4FF5-C732-E87EF6C803F8}"/>
              </a:ext>
            </a:extLst>
          </p:cNvPr>
          <p:cNvGrpSpPr/>
          <p:nvPr/>
        </p:nvGrpSpPr>
        <p:grpSpPr>
          <a:xfrm>
            <a:off x="5945544" y="1884630"/>
            <a:ext cx="1526412" cy="1072503"/>
            <a:chOff x="6215560" y="3969721"/>
            <a:chExt cx="1979658" cy="1140362"/>
          </a:xfrm>
        </p:grpSpPr>
        <p:sp>
          <p:nvSpPr>
            <p:cNvPr id="129" name="Rectangle 128">
              <a:extLst>
                <a:ext uri="{FF2B5EF4-FFF2-40B4-BE49-F238E27FC236}">
                  <a16:creationId xmlns:a16="http://schemas.microsoft.com/office/drawing/2014/main" id="{1CD63760-E39C-2AFD-DD2F-1E7F93AF155F}"/>
                </a:ext>
              </a:extLst>
            </p:cNvPr>
            <p:cNvSpPr/>
            <p:nvPr/>
          </p:nvSpPr>
          <p:spPr>
            <a:xfrm>
              <a:off x="6215560" y="3969721"/>
              <a:ext cx="1979658" cy="1140362"/>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143" name="Graphic 142" descr="Document with solid fill">
              <a:extLst>
                <a:ext uri="{FF2B5EF4-FFF2-40B4-BE49-F238E27FC236}">
                  <a16:creationId xmlns:a16="http://schemas.microsoft.com/office/drawing/2014/main" id="{CBEB237C-88EA-F4C1-AC7F-FBCC88C2C9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3218" y="4186034"/>
              <a:ext cx="530543" cy="530543"/>
            </a:xfrm>
            <a:prstGeom prst="rect">
              <a:avLst/>
            </a:prstGeom>
          </p:spPr>
        </p:pic>
        <p:pic>
          <p:nvPicPr>
            <p:cNvPr id="145" name="Graphic 144" descr="Document with solid fill">
              <a:extLst>
                <a:ext uri="{FF2B5EF4-FFF2-40B4-BE49-F238E27FC236}">
                  <a16:creationId xmlns:a16="http://schemas.microsoft.com/office/drawing/2014/main" id="{A0168D34-54CB-598B-4037-FB41165595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51685" y="4199125"/>
              <a:ext cx="530543" cy="530543"/>
            </a:xfrm>
            <a:prstGeom prst="rect">
              <a:avLst/>
            </a:prstGeom>
          </p:spPr>
        </p:pic>
        <p:pic>
          <p:nvPicPr>
            <p:cNvPr id="147" name="Graphic 146" descr="Document with solid fill">
              <a:extLst>
                <a:ext uri="{FF2B5EF4-FFF2-40B4-BE49-F238E27FC236}">
                  <a16:creationId xmlns:a16="http://schemas.microsoft.com/office/drawing/2014/main" id="{1AF17270-09CA-3CD6-79A1-8F2B3E7F85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68436" y="4199372"/>
              <a:ext cx="530543" cy="530543"/>
            </a:xfrm>
            <a:prstGeom prst="rect">
              <a:avLst/>
            </a:prstGeom>
          </p:spPr>
        </p:pic>
      </p:grpSp>
      <p:grpSp>
        <p:nvGrpSpPr>
          <p:cNvPr id="148" name="Group 147">
            <a:extLst>
              <a:ext uri="{FF2B5EF4-FFF2-40B4-BE49-F238E27FC236}">
                <a16:creationId xmlns:a16="http://schemas.microsoft.com/office/drawing/2014/main" id="{12E52037-2626-49B5-DFEB-7A1B5AC7ACA0}"/>
              </a:ext>
            </a:extLst>
          </p:cNvPr>
          <p:cNvGrpSpPr/>
          <p:nvPr/>
        </p:nvGrpSpPr>
        <p:grpSpPr>
          <a:xfrm>
            <a:off x="7503600" y="2167745"/>
            <a:ext cx="1260477" cy="405014"/>
            <a:chOff x="7683297" y="4809324"/>
            <a:chExt cx="1603535" cy="464493"/>
          </a:xfrm>
        </p:grpSpPr>
        <p:cxnSp>
          <p:nvCxnSpPr>
            <p:cNvPr id="149" name="Straight Arrow Connector 148">
              <a:extLst>
                <a:ext uri="{FF2B5EF4-FFF2-40B4-BE49-F238E27FC236}">
                  <a16:creationId xmlns:a16="http://schemas.microsoft.com/office/drawing/2014/main" id="{593C1FC6-FA74-1750-5011-8D85F1D476A8}"/>
                </a:ext>
              </a:extLst>
            </p:cNvPr>
            <p:cNvCxnSpPr>
              <a:cxnSpLocks/>
            </p:cNvCxnSpPr>
            <p:nvPr/>
          </p:nvCxnSpPr>
          <p:spPr>
            <a:xfrm flipV="1">
              <a:off x="7683297" y="4809324"/>
              <a:ext cx="1587542" cy="30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0" name="Straight Arrow Connector 149">
              <a:extLst>
                <a:ext uri="{FF2B5EF4-FFF2-40B4-BE49-F238E27FC236}">
                  <a16:creationId xmlns:a16="http://schemas.microsoft.com/office/drawing/2014/main" id="{1ED756D1-D681-D9F8-A64C-434E401418D2}"/>
                </a:ext>
              </a:extLst>
            </p:cNvPr>
            <p:cNvCxnSpPr>
              <a:cxnSpLocks/>
            </p:cNvCxnSpPr>
            <p:nvPr/>
          </p:nvCxnSpPr>
          <p:spPr>
            <a:xfrm flipV="1">
              <a:off x="7699290" y="5030183"/>
              <a:ext cx="1587542" cy="30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Straight Arrow Connector 150">
              <a:extLst>
                <a:ext uri="{FF2B5EF4-FFF2-40B4-BE49-F238E27FC236}">
                  <a16:creationId xmlns:a16="http://schemas.microsoft.com/office/drawing/2014/main" id="{71CFCE7C-A4E0-4320-5D33-2A04C296CAD1}"/>
                </a:ext>
              </a:extLst>
            </p:cNvPr>
            <p:cNvCxnSpPr>
              <a:cxnSpLocks/>
            </p:cNvCxnSpPr>
            <p:nvPr/>
          </p:nvCxnSpPr>
          <p:spPr>
            <a:xfrm flipV="1">
              <a:off x="7699290" y="5243721"/>
              <a:ext cx="1587542" cy="30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52" name="Group 151">
            <a:extLst>
              <a:ext uri="{FF2B5EF4-FFF2-40B4-BE49-F238E27FC236}">
                <a16:creationId xmlns:a16="http://schemas.microsoft.com/office/drawing/2014/main" id="{6D163F79-861E-510E-8E15-C7863C416002}"/>
              </a:ext>
            </a:extLst>
          </p:cNvPr>
          <p:cNvGrpSpPr/>
          <p:nvPr/>
        </p:nvGrpSpPr>
        <p:grpSpPr>
          <a:xfrm>
            <a:off x="7399306" y="4039502"/>
            <a:ext cx="1418058" cy="428495"/>
            <a:chOff x="7683297" y="4809324"/>
            <a:chExt cx="1603535" cy="464493"/>
          </a:xfrm>
        </p:grpSpPr>
        <p:cxnSp>
          <p:nvCxnSpPr>
            <p:cNvPr id="153" name="Straight Arrow Connector 152">
              <a:extLst>
                <a:ext uri="{FF2B5EF4-FFF2-40B4-BE49-F238E27FC236}">
                  <a16:creationId xmlns:a16="http://schemas.microsoft.com/office/drawing/2014/main" id="{87E7CC91-EE85-BA8C-951B-A8EF7378277E}"/>
                </a:ext>
              </a:extLst>
            </p:cNvPr>
            <p:cNvCxnSpPr>
              <a:cxnSpLocks/>
            </p:cNvCxnSpPr>
            <p:nvPr/>
          </p:nvCxnSpPr>
          <p:spPr>
            <a:xfrm flipV="1">
              <a:off x="7683297" y="4809324"/>
              <a:ext cx="1587542" cy="30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6" name="Straight Arrow Connector 155">
              <a:extLst>
                <a:ext uri="{FF2B5EF4-FFF2-40B4-BE49-F238E27FC236}">
                  <a16:creationId xmlns:a16="http://schemas.microsoft.com/office/drawing/2014/main" id="{738A4BB1-FFA6-3AFA-1062-FD953B63351D}"/>
                </a:ext>
              </a:extLst>
            </p:cNvPr>
            <p:cNvCxnSpPr>
              <a:cxnSpLocks/>
            </p:cNvCxnSpPr>
            <p:nvPr/>
          </p:nvCxnSpPr>
          <p:spPr>
            <a:xfrm flipV="1">
              <a:off x="7699290" y="5030183"/>
              <a:ext cx="1587542" cy="30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7" name="Straight Arrow Connector 156">
              <a:extLst>
                <a:ext uri="{FF2B5EF4-FFF2-40B4-BE49-F238E27FC236}">
                  <a16:creationId xmlns:a16="http://schemas.microsoft.com/office/drawing/2014/main" id="{C4F1C843-8FFE-6962-AE45-F1E8C2CD832E}"/>
                </a:ext>
              </a:extLst>
            </p:cNvPr>
            <p:cNvCxnSpPr>
              <a:cxnSpLocks/>
            </p:cNvCxnSpPr>
            <p:nvPr/>
          </p:nvCxnSpPr>
          <p:spPr>
            <a:xfrm flipV="1">
              <a:off x="7699290" y="5243721"/>
              <a:ext cx="1587542" cy="30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68" name="Group 167">
            <a:extLst>
              <a:ext uri="{FF2B5EF4-FFF2-40B4-BE49-F238E27FC236}">
                <a16:creationId xmlns:a16="http://schemas.microsoft.com/office/drawing/2014/main" id="{0074D4CC-60F4-8E8A-5C93-75180D6E39C1}"/>
              </a:ext>
            </a:extLst>
          </p:cNvPr>
          <p:cNvGrpSpPr/>
          <p:nvPr/>
        </p:nvGrpSpPr>
        <p:grpSpPr>
          <a:xfrm>
            <a:off x="8881072" y="3714056"/>
            <a:ext cx="1351050" cy="1186030"/>
            <a:chOff x="9111223" y="3448122"/>
            <a:chExt cx="1979658" cy="2053732"/>
          </a:xfrm>
        </p:grpSpPr>
        <p:sp>
          <p:nvSpPr>
            <p:cNvPr id="175" name="Rectangle 174">
              <a:extLst>
                <a:ext uri="{FF2B5EF4-FFF2-40B4-BE49-F238E27FC236}">
                  <a16:creationId xmlns:a16="http://schemas.microsoft.com/office/drawing/2014/main" id="{0A3D0BBF-9E95-B196-4BAC-7B45618F66B3}"/>
                </a:ext>
              </a:extLst>
            </p:cNvPr>
            <p:cNvSpPr/>
            <p:nvPr/>
          </p:nvSpPr>
          <p:spPr>
            <a:xfrm>
              <a:off x="9111223" y="3458156"/>
              <a:ext cx="1979658" cy="2043698"/>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178" name="Graphic 177" descr="Document with solid fill">
              <a:extLst>
                <a:ext uri="{FF2B5EF4-FFF2-40B4-BE49-F238E27FC236}">
                  <a16:creationId xmlns:a16="http://schemas.microsoft.com/office/drawing/2014/main" id="{4868C2A9-89F7-DE2A-225E-429C9C9D66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9" y="3448122"/>
              <a:ext cx="530543" cy="530543"/>
            </a:xfrm>
            <a:prstGeom prst="rect">
              <a:avLst/>
            </a:prstGeom>
          </p:spPr>
        </p:pic>
        <p:pic>
          <p:nvPicPr>
            <p:cNvPr id="179" name="Graphic 178" descr="Document with solid fill">
              <a:extLst>
                <a:ext uri="{FF2B5EF4-FFF2-40B4-BE49-F238E27FC236}">
                  <a16:creationId xmlns:a16="http://schemas.microsoft.com/office/drawing/2014/main" id="{FF262AD8-C53B-29B5-4239-F618EF5AE6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8" y="4090443"/>
              <a:ext cx="530543" cy="530543"/>
            </a:xfrm>
            <a:prstGeom prst="rect">
              <a:avLst/>
            </a:prstGeom>
          </p:spPr>
        </p:pic>
        <p:pic>
          <p:nvPicPr>
            <p:cNvPr id="180" name="Graphic 179" descr="Document with solid fill">
              <a:extLst>
                <a:ext uri="{FF2B5EF4-FFF2-40B4-BE49-F238E27FC236}">
                  <a16:creationId xmlns:a16="http://schemas.microsoft.com/office/drawing/2014/main" id="{1BD93066-A8F6-7DF0-D46B-6001A4FBC0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5238" y="4770030"/>
              <a:ext cx="530543" cy="530543"/>
            </a:xfrm>
            <a:prstGeom prst="rect">
              <a:avLst/>
            </a:prstGeom>
          </p:spPr>
        </p:pic>
        <p:pic>
          <p:nvPicPr>
            <p:cNvPr id="181" name="Graphic 180" descr="Document with solid fill">
              <a:extLst>
                <a:ext uri="{FF2B5EF4-FFF2-40B4-BE49-F238E27FC236}">
                  <a16:creationId xmlns:a16="http://schemas.microsoft.com/office/drawing/2014/main" id="{D4C1848D-8213-454C-0C37-3C2B84B98D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3032" y="3476387"/>
              <a:ext cx="530543" cy="530543"/>
            </a:xfrm>
            <a:prstGeom prst="rect">
              <a:avLst/>
            </a:prstGeom>
          </p:spPr>
        </p:pic>
        <p:pic>
          <p:nvPicPr>
            <p:cNvPr id="182" name="Graphic 181" descr="Document with solid fill">
              <a:extLst>
                <a:ext uri="{FF2B5EF4-FFF2-40B4-BE49-F238E27FC236}">
                  <a16:creationId xmlns:a16="http://schemas.microsoft.com/office/drawing/2014/main" id="{59639AA6-31BF-750A-7AF8-66334E4EA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5781" y="4078009"/>
              <a:ext cx="530543" cy="530543"/>
            </a:xfrm>
            <a:prstGeom prst="rect">
              <a:avLst/>
            </a:prstGeom>
          </p:spPr>
        </p:pic>
        <p:pic>
          <p:nvPicPr>
            <p:cNvPr id="183" name="Graphic 182" descr="Document with solid fill">
              <a:extLst>
                <a:ext uri="{FF2B5EF4-FFF2-40B4-BE49-F238E27FC236}">
                  <a16:creationId xmlns:a16="http://schemas.microsoft.com/office/drawing/2014/main" id="{869093F2-093B-6DD0-2DEE-FE7DAC8221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2258" y="4761030"/>
              <a:ext cx="530543" cy="530543"/>
            </a:xfrm>
            <a:prstGeom prst="rect">
              <a:avLst/>
            </a:prstGeom>
          </p:spPr>
        </p:pic>
        <p:pic>
          <p:nvPicPr>
            <p:cNvPr id="184" name="Graphic 183" descr="Document with solid fill">
              <a:extLst>
                <a:ext uri="{FF2B5EF4-FFF2-40B4-BE49-F238E27FC236}">
                  <a16:creationId xmlns:a16="http://schemas.microsoft.com/office/drawing/2014/main" id="{02839DB4-6F52-5404-9DE2-E1AF9FC2D5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3574" y="3511926"/>
              <a:ext cx="530543" cy="530543"/>
            </a:xfrm>
            <a:prstGeom prst="rect">
              <a:avLst/>
            </a:prstGeom>
          </p:spPr>
        </p:pic>
        <p:pic>
          <p:nvPicPr>
            <p:cNvPr id="185" name="Graphic 184" descr="Document with solid fill">
              <a:extLst>
                <a:ext uri="{FF2B5EF4-FFF2-40B4-BE49-F238E27FC236}">
                  <a16:creationId xmlns:a16="http://schemas.microsoft.com/office/drawing/2014/main" id="{913256E0-0B55-9B03-FA52-E16C7EA4EE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2532" y="4096536"/>
              <a:ext cx="530543" cy="530543"/>
            </a:xfrm>
            <a:prstGeom prst="rect">
              <a:avLst/>
            </a:prstGeom>
          </p:spPr>
        </p:pic>
        <p:pic>
          <p:nvPicPr>
            <p:cNvPr id="186" name="Graphic 185" descr="Document with solid fill">
              <a:extLst>
                <a:ext uri="{FF2B5EF4-FFF2-40B4-BE49-F238E27FC236}">
                  <a16:creationId xmlns:a16="http://schemas.microsoft.com/office/drawing/2014/main" id="{9F9EA822-4D95-54CE-9D33-309F0E68C8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36794" y="4761030"/>
              <a:ext cx="530543" cy="530543"/>
            </a:xfrm>
            <a:prstGeom prst="rect">
              <a:avLst/>
            </a:prstGeom>
          </p:spPr>
        </p:pic>
      </p:grpSp>
      <p:sp>
        <p:nvSpPr>
          <p:cNvPr id="187" name="Title 1">
            <a:extLst>
              <a:ext uri="{FF2B5EF4-FFF2-40B4-BE49-F238E27FC236}">
                <a16:creationId xmlns:a16="http://schemas.microsoft.com/office/drawing/2014/main" id="{FB04002B-65DE-9490-5E80-DAEB31C69DA5}"/>
              </a:ext>
            </a:extLst>
          </p:cNvPr>
          <p:cNvSpPr txBox="1">
            <a:spLocks/>
          </p:cNvSpPr>
          <p:nvPr/>
        </p:nvSpPr>
        <p:spPr>
          <a:xfrm>
            <a:off x="7423835" y="3111603"/>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b="0" dirty="0"/>
              <a:t>Clean &amp; Merge</a:t>
            </a:r>
            <a:endParaRPr lang="en-GB" sz="1400" b="0" dirty="0"/>
          </a:p>
        </p:txBody>
      </p:sp>
      <p:grpSp>
        <p:nvGrpSpPr>
          <p:cNvPr id="188" name="Group 187">
            <a:extLst>
              <a:ext uri="{FF2B5EF4-FFF2-40B4-BE49-F238E27FC236}">
                <a16:creationId xmlns:a16="http://schemas.microsoft.com/office/drawing/2014/main" id="{05E57591-259D-D098-D062-DDFCFF328E0C}"/>
              </a:ext>
            </a:extLst>
          </p:cNvPr>
          <p:cNvGrpSpPr/>
          <p:nvPr/>
        </p:nvGrpSpPr>
        <p:grpSpPr>
          <a:xfrm>
            <a:off x="10754708" y="2509112"/>
            <a:ext cx="1337411" cy="1249550"/>
            <a:chOff x="9111223" y="3448122"/>
            <a:chExt cx="1979658" cy="2053732"/>
          </a:xfrm>
        </p:grpSpPr>
        <p:sp>
          <p:nvSpPr>
            <p:cNvPr id="189" name="Rectangle 188">
              <a:extLst>
                <a:ext uri="{FF2B5EF4-FFF2-40B4-BE49-F238E27FC236}">
                  <a16:creationId xmlns:a16="http://schemas.microsoft.com/office/drawing/2014/main" id="{3E0E5C5C-5A4C-517E-6624-72CBBC037CF3}"/>
                </a:ext>
              </a:extLst>
            </p:cNvPr>
            <p:cNvSpPr/>
            <p:nvPr/>
          </p:nvSpPr>
          <p:spPr>
            <a:xfrm>
              <a:off x="9111223" y="3458156"/>
              <a:ext cx="1979658" cy="2043698"/>
            </a:xfrm>
            <a:prstGeom prst="rect">
              <a:avLst/>
            </a:prstGeom>
          </p:spPr>
          <p:style>
            <a:lnRef idx="2">
              <a:schemeClr val="dk1">
                <a:shade val="15000"/>
              </a:schemeClr>
            </a:lnRef>
            <a:fillRef idx="1001">
              <a:schemeClr val="lt2"/>
            </a:fillRef>
            <a:effectRef idx="0">
              <a:schemeClr val="dk1"/>
            </a:effectRef>
            <a:fontRef idx="minor">
              <a:schemeClr val="lt1"/>
            </a:fontRef>
          </p:style>
          <p:txBody>
            <a:bodyPr rtlCol="0" anchor="ctr"/>
            <a:lstStyle/>
            <a:p>
              <a:pPr algn="ctr"/>
              <a:endParaRPr lang="en-GB"/>
            </a:p>
          </p:txBody>
        </p:sp>
        <p:pic>
          <p:nvPicPr>
            <p:cNvPr id="190" name="Graphic 189" descr="Document with solid fill">
              <a:extLst>
                <a:ext uri="{FF2B5EF4-FFF2-40B4-BE49-F238E27FC236}">
                  <a16:creationId xmlns:a16="http://schemas.microsoft.com/office/drawing/2014/main" id="{D0F3AC53-44AF-39A3-F402-CF34736508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9" y="3448122"/>
              <a:ext cx="530543" cy="530543"/>
            </a:xfrm>
            <a:prstGeom prst="rect">
              <a:avLst/>
            </a:prstGeom>
          </p:spPr>
        </p:pic>
        <p:pic>
          <p:nvPicPr>
            <p:cNvPr id="191" name="Graphic 190" descr="Document with solid fill">
              <a:extLst>
                <a:ext uri="{FF2B5EF4-FFF2-40B4-BE49-F238E27FC236}">
                  <a16:creationId xmlns:a16="http://schemas.microsoft.com/office/drawing/2014/main" id="{3CE8F803-9B1A-B26F-DB92-36721B8BCA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5238" y="4090443"/>
              <a:ext cx="530543" cy="530543"/>
            </a:xfrm>
            <a:prstGeom prst="rect">
              <a:avLst/>
            </a:prstGeom>
          </p:spPr>
        </p:pic>
        <p:pic>
          <p:nvPicPr>
            <p:cNvPr id="193" name="Graphic 192" descr="Document with solid fill">
              <a:extLst>
                <a:ext uri="{FF2B5EF4-FFF2-40B4-BE49-F238E27FC236}">
                  <a16:creationId xmlns:a16="http://schemas.microsoft.com/office/drawing/2014/main" id="{E311D709-93B9-C18B-9353-8B84B9BCE0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83032" y="3476387"/>
              <a:ext cx="530543" cy="530543"/>
            </a:xfrm>
            <a:prstGeom prst="rect">
              <a:avLst/>
            </a:prstGeom>
          </p:spPr>
        </p:pic>
        <p:pic>
          <p:nvPicPr>
            <p:cNvPr id="194" name="Graphic 193" descr="Document with solid fill">
              <a:extLst>
                <a:ext uri="{FF2B5EF4-FFF2-40B4-BE49-F238E27FC236}">
                  <a16:creationId xmlns:a16="http://schemas.microsoft.com/office/drawing/2014/main" id="{B96B9AC7-03AC-6669-662B-512885C232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5781" y="4078009"/>
              <a:ext cx="530543" cy="530543"/>
            </a:xfrm>
            <a:prstGeom prst="rect">
              <a:avLst/>
            </a:prstGeom>
          </p:spPr>
        </p:pic>
        <p:pic>
          <p:nvPicPr>
            <p:cNvPr id="196" name="Graphic 195" descr="Document with solid fill">
              <a:extLst>
                <a:ext uri="{FF2B5EF4-FFF2-40B4-BE49-F238E27FC236}">
                  <a16:creationId xmlns:a16="http://schemas.microsoft.com/office/drawing/2014/main" id="{A0C7045E-6F1C-E8E9-E169-A32BF1B6B4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3574" y="3511926"/>
              <a:ext cx="530543" cy="530543"/>
            </a:xfrm>
            <a:prstGeom prst="rect">
              <a:avLst/>
            </a:prstGeom>
          </p:spPr>
        </p:pic>
        <p:pic>
          <p:nvPicPr>
            <p:cNvPr id="197" name="Graphic 196" descr="Document with solid fill">
              <a:extLst>
                <a:ext uri="{FF2B5EF4-FFF2-40B4-BE49-F238E27FC236}">
                  <a16:creationId xmlns:a16="http://schemas.microsoft.com/office/drawing/2014/main" id="{59C7B2F2-4F3F-E4A2-6BD0-76B869A8AC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2532" y="4096536"/>
              <a:ext cx="530543" cy="530543"/>
            </a:xfrm>
            <a:prstGeom prst="rect">
              <a:avLst/>
            </a:prstGeom>
          </p:spPr>
        </p:pic>
      </p:grpSp>
      <p:sp>
        <p:nvSpPr>
          <p:cNvPr id="199" name="Title 1">
            <a:extLst>
              <a:ext uri="{FF2B5EF4-FFF2-40B4-BE49-F238E27FC236}">
                <a16:creationId xmlns:a16="http://schemas.microsoft.com/office/drawing/2014/main" id="{251F7A76-BA66-DDD7-B350-2D650D24A804}"/>
              </a:ext>
            </a:extLst>
          </p:cNvPr>
          <p:cNvSpPr txBox="1">
            <a:spLocks/>
          </p:cNvSpPr>
          <p:nvPr/>
        </p:nvSpPr>
        <p:spPr>
          <a:xfrm>
            <a:off x="10841441" y="687732"/>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Gold Zone</a:t>
            </a:r>
            <a:endParaRPr lang="en-GB" sz="1600" dirty="0"/>
          </a:p>
        </p:txBody>
      </p:sp>
      <p:cxnSp>
        <p:nvCxnSpPr>
          <p:cNvPr id="200" name="Straight Arrow Connector 199">
            <a:extLst>
              <a:ext uri="{FF2B5EF4-FFF2-40B4-BE49-F238E27FC236}">
                <a16:creationId xmlns:a16="http://schemas.microsoft.com/office/drawing/2014/main" id="{9A898304-08B6-5BB0-54BF-77216F56A379}"/>
              </a:ext>
            </a:extLst>
          </p:cNvPr>
          <p:cNvCxnSpPr>
            <a:cxnSpLocks/>
            <a:stCxn id="37" idx="3"/>
            <a:endCxn id="189" idx="1"/>
          </p:cNvCxnSpPr>
          <p:nvPr/>
        </p:nvCxnSpPr>
        <p:spPr>
          <a:xfrm>
            <a:off x="10148587" y="2452429"/>
            <a:ext cx="606121" cy="6845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4" name="Straight Arrow Connector 203">
            <a:extLst>
              <a:ext uri="{FF2B5EF4-FFF2-40B4-BE49-F238E27FC236}">
                <a16:creationId xmlns:a16="http://schemas.microsoft.com/office/drawing/2014/main" id="{BF524DC4-F997-6797-35A6-01FC8530AAE1}"/>
              </a:ext>
            </a:extLst>
          </p:cNvPr>
          <p:cNvCxnSpPr>
            <a:cxnSpLocks/>
          </p:cNvCxnSpPr>
          <p:nvPr/>
        </p:nvCxnSpPr>
        <p:spPr>
          <a:xfrm flipV="1">
            <a:off x="10234320" y="3192007"/>
            <a:ext cx="540581" cy="9959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211" name="Graphic 210" descr="Document with solid fill">
            <a:extLst>
              <a:ext uri="{FF2B5EF4-FFF2-40B4-BE49-F238E27FC236}">
                <a16:creationId xmlns:a16="http://schemas.microsoft.com/office/drawing/2014/main" id="{3C52EB98-0943-718A-3BBE-6F2335D063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3856" y="3246041"/>
            <a:ext cx="358423" cy="322798"/>
          </a:xfrm>
          <a:prstGeom prst="rect">
            <a:avLst/>
          </a:prstGeom>
        </p:spPr>
      </p:pic>
      <p:pic>
        <p:nvPicPr>
          <p:cNvPr id="212" name="Graphic 211" descr="Document with solid fill">
            <a:extLst>
              <a:ext uri="{FF2B5EF4-FFF2-40B4-BE49-F238E27FC236}">
                <a16:creationId xmlns:a16="http://schemas.microsoft.com/office/drawing/2014/main" id="{03A16302-8F7F-68BB-5690-DDFDB0BE95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04645" y="3233148"/>
            <a:ext cx="358423" cy="322798"/>
          </a:xfrm>
          <a:prstGeom prst="rect">
            <a:avLst/>
          </a:prstGeom>
        </p:spPr>
      </p:pic>
      <p:pic>
        <p:nvPicPr>
          <p:cNvPr id="213" name="Graphic 212" descr="Document with solid fill">
            <a:extLst>
              <a:ext uri="{FF2B5EF4-FFF2-40B4-BE49-F238E27FC236}">
                <a16:creationId xmlns:a16="http://schemas.microsoft.com/office/drawing/2014/main" id="{B5470706-FF1F-AD4D-0BD5-F11ED29DA1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40616" y="3239253"/>
            <a:ext cx="358423" cy="322798"/>
          </a:xfrm>
          <a:prstGeom prst="rect">
            <a:avLst/>
          </a:prstGeom>
        </p:spPr>
      </p:pic>
      <p:pic>
        <p:nvPicPr>
          <p:cNvPr id="214" name="Graphic 213" descr="Document with solid fill">
            <a:extLst>
              <a:ext uri="{FF2B5EF4-FFF2-40B4-BE49-F238E27FC236}">
                <a16:creationId xmlns:a16="http://schemas.microsoft.com/office/drawing/2014/main" id="{DE86DC7E-60A0-532F-1B15-2BDA1C7351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02306" y="2453617"/>
            <a:ext cx="530543" cy="251942"/>
          </a:xfrm>
          <a:prstGeom prst="rect">
            <a:avLst/>
          </a:prstGeom>
        </p:spPr>
      </p:pic>
      <p:grpSp>
        <p:nvGrpSpPr>
          <p:cNvPr id="215" name="Group 214">
            <a:extLst>
              <a:ext uri="{FF2B5EF4-FFF2-40B4-BE49-F238E27FC236}">
                <a16:creationId xmlns:a16="http://schemas.microsoft.com/office/drawing/2014/main" id="{A266D0CF-90E0-6571-AAFA-3175BA2A66A2}"/>
              </a:ext>
            </a:extLst>
          </p:cNvPr>
          <p:cNvGrpSpPr/>
          <p:nvPr/>
        </p:nvGrpSpPr>
        <p:grpSpPr>
          <a:xfrm>
            <a:off x="284171" y="1178059"/>
            <a:ext cx="875270" cy="1642326"/>
            <a:chOff x="290835" y="847165"/>
            <a:chExt cx="845441" cy="1925646"/>
          </a:xfrm>
        </p:grpSpPr>
        <p:sp>
          <p:nvSpPr>
            <p:cNvPr id="216" name="Rectangle 215">
              <a:extLst>
                <a:ext uri="{FF2B5EF4-FFF2-40B4-BE49-F238E27FC236}">
                  <a16:creationId xmlns:a16="http://schemas.microsoft.com/office/drawing/2014/main" id="{C4A476D7-63EA-9B04-3F4F-FA78BD9EE5A5}"/>
                </a:ext>
              </a:extLst>
            </p:cNvPr>
            <p:cNvSpPr/>
            <p:nvPr/>
          </p:nvSpPr>
          <p:spPr>
            <a:xfrm>
              <a:off x="290835" y="847165"/>
              <a:ext cx="845441" cy="1925646"/>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217" name="Graphic 216" descr="Document with solid fill">
              <a:extLst>
                <a:ext uri="{FF2B5EF4-FFF2-40B4-BE49-F238E27FC236}">
                  <a16:creationId xmlns:a16="http://schemas.microsoft.com/office/drawing/2014/main" id="{511961AF-78F2-280A-BCB1-D406B97432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141" y="975183"/>
              <a:ext cx="530543" cy="437990"/>
            </a:xfrm>
            <a:prstGeom prst="rect">
              <a:avLst/>
            </a:prstGeom>
          </p:spPr>
        </p:pic>
        <p:pic>
          <p:nvPicPr>
            <p:cNvPr id="218" name="Graphic 217" descr="Document with solid fill">
              <a:extLst>
                <a:ext uri="{FF2B5EF4-FFF2-40B4-BE49-F238E27FC236}">
                  <a16:creationId xmlns:a16="http://schemas.microsoft.com/office/drawing/2014/main" id="{1AC6B782-BA49-0BE1-B321-96E89AD8DD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2091" y="1587723"/>
              <a:ext cx="530543" cy="437990"/>
            </a:xfrm>
            <a:prstGeom prst="rect">
              <a:avLst/>
            </a:prstGeom>
          </p:spPr>
        </p:pic>
        <p:pic>
          <p:nvPicPr>
            <p:cNvPr id="219" name="Graphic 218" descr="Document with solid fill">
              <a:extLst>
                <a:ext uri="{FF2B5EF4-FFF2-40B4-BE49-F238E27FC236}">
                  <a16:creationId xmlns:a16="http://schemas.microsoft.com/office/drawing/2014/main" id="{72D6ABF8-F996-35E8-5C83-9DDDA17AD2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156" y="2151836"/>
              <a:ext cx="530543" cy="437990"/>
            </a:xfrm>
            <a:prstGeom prst="rect">
              <a:avLst/>
            </a:prstGeom>
          </p:spPr>
        </p:pic>
      </p:grpSp>
      <p:grpSp>
        <p:nvGrpSpPr>
          <p:cNvPr id="220" name="Group 219">
            <a:extLst>
              <a:ext uri="{FF2B5EF4-FFF2-40B4-BE49-F238E27FC236}">
                <a16:creationId xmlns:a16="http://schemas.microsoft.com/office/drawing/2014/main" id="{B99B03DF-D66A-11A2-8DEB-9CA2B625A653}"/>
              </a:ext>
            </a:extLst>
          </p:cNvPr>
          <p:cNvGrpSpPr/>
          <p:nvPr/>
        </p:nvGrpSpPr>
        <p:grpSpPr>
          <a:xfrm>
            <a:off x="267581" y="2884809"/>
            <a:ext cx="929541" cy="1354721"/>
            <a:chOff x="278269" y="2979437"/>
            <a:chExt cx="969860" cy="1649001"/>
          </a:xfrm>
        </p:grpSpPr>
        <p:sp>
          <p:nvSpPr>
            <p:cNvPr id="221" name="Rectangle 220">
              <a:extLst>
                <a:ext uri="{FF2B5EF4-FFF2-40B4-BE49-F238E27FC236}">
                  <a16:creationId xmlns:a16="http://schemas.microsoft.com/office/drawing/2014/main" id="{D71F462B-CDF8-4F71-D10A-2113F2867BB5}"/>
                </a:ext>
              </a:extLst>
            </p:cNvPr>
            <p:cNvSpPr/>
            <p:nvPr/>
          </p:nvSpPr>
          <p:spPr>
            <a:xfrm>
              <a:off x="278269" y="2979437"/>
              <a:ext cx="969860" cy="1649001"/>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222" name="Graphic 221" descr="Database outline">
              <a:extLst>
                <a:ext uri="{FF2B5EF4-FFF2-40B4-BE49-F238E27FC236}">
                  <a16:creationId xmlns:a16="http://schemas.microsoft.com/office/drawing/2014/main" id="{D6008146-4AB0-161C-F0C6-685653A3530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9875" y="3032823"/>
              <a:ext cx="671689" cy="671689"/>
            </a:xfrm>
            <a:prstGeom prst="rect">
              <a:avLst/>
            </a:prstGeom>
          </p:spPr>
        </p:pic>
        <p:pic>
          <p:nvPicPr>
            <p:cNvPr id="223" name="Graphic 222" descr="Database outline">
              <a:extLst>
                <a:ext uri="{FF2B5EF4-FFF2-40B4-BE49-F238E27FC236}">
                  <a16:creationId xmlns:a16="http://schemas.microsoft.com/office/drawing/2014/main" id="{3833FF14-4433-0706-4DA4-B132061003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8811" y="3716684"/>
              <a:ext cx="671689" cy="671689"/>
            </a:xfrm>
            <a:prstGeom prst="rect">
              <a:avLst/>
            </a:prstGeom>
          </p:spPr>
        </p:pic>
      </p:grpSp>
      <p:grpSp>
        <p:nvGrpSpPr>
          <p:cNvPr id="224" name="Group 223">
            <a:extLst>
              <a:ext uri="{FF2B5EF4-FFF2-40B4-BE49-F238E27FC236}">
                <a16:creationId xmlns:a16="http://schemas.microsoft.com/office/drawing/2014/main" id="{8864F169-1101-66F4-5CCF-11E3FE98B1F3}"/>
              </a:ext>
            </a:extLst>
          </p:cNvPr>
          <p:cNvGrpSpPr/>
          <p:nvPr/>
        </p:nvGrpSpPr>
        <p:grpSpPr>
          <a:xfrm>
            <a:off x="255565" y="4303954"/>
            <a:ext cx="962205" cy="1367665"/>
            <a:chOff x="278269" y="5139229"/>
            <a:chExt cx="969860" cy="1437131"/>
          </a:xfrm>
        </p:grpSpPr>
        <p:sp>
          <p:nvSpPr>
            <p:cNvPr id="225" name="Rectangle 224">
              <a:extLst>
                <a:ext uri="{FF2B5EF4-FFF2-40B4-BE49-F238E27FC236}">
                  <a16:creationId xmlns:a16="http://schemas.microsoft.com/office/drawing/2014/main" id="{6249672E-5027-51D7-63EE-548DEA93579E}"/>
                </a:ext>
              </a:extLst>
            </p:cNvPr>
            <p:cNvSpPr/>
            <p:nvPr/>
          </p:nvSpPr>
          <p:spPr>
            <a:xfrm>
              <a:off x="278269" y="5152831"/>
              <a:ext cx="969860" cy="1423529"/>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226" name="Picture 225" descr="A picture containing black, darkness&#10;&#10;Description automatically generated">
              <a:extLst>
                <a:ext uri="{FF2B5EF4-FFF2-40B4-BE49-F238E27FC236}">
                  <a16:creationId xmlns:a16="http://schemas.microsoft.com/office/drawing/2014/main" id="{AD3D74F3-1BCC-BC01-8BF2-C4061A4819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6455" y="5139229"/>
              <a:ext cx="680412" cy="680412"/>
            </a:xfrm>
            <a:prstGeom prst="rect">
              <a:avLst/>
            </a:prstGeom>
          </p:spPr>
        </p:pic>
        <p:pic>
          <p:nvPicPr>
            <p:cNvPr id="227" name="Picture 226" descr="A picture containing black, darkness&#10;&#10;Description automatically generated">
              <a:extLst>
                <a:ext uri="{FF2B5EF4-FFF2-40B4-BE49-F238E27FC236}">
                  <a16:creationId xmlns:a16="http://schemas.microsoft.com/office/drawing/2014/main" id="{7DED9C65-3326-E372-6986-71A6D4AC60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6587" y="5846687"/>
              <a:ext cx="680412" cy="680412"/>
            </a:xfrm>
            <a:prstGeom prst="rect">
              <a:avLst/>
            </a:prstGeom>
          </p:spPr>
        </p:pic>
      </p:grpSp>
      <p:grpSp>
        <p:nvGrpSpPr>
          <p:cNvPr id="228" name="Group 227">
            <a:extLst>
              <a:ext uri="{FF2B5EF4-FFF2-40B4-BE49-F238E27FC236}">
                <a16:creationId xmlns:a16="http://schemas.microsoft.com/office/drawing/2014/main" id="{BE06E827-E10F-AD8D-93AF-6C7B56A8BBDC}"/>
              </a:ext>
            </a:extLst>
          </p:cNvPr>
          <p:cNvGrpSpPr/>
          <p:nvPr/>
        </p:nvGrpSpPr>
        <p:grpSpPr>
          <a:xfrm>
            <a:off x="265346" y="5760583"/>
            <a:ext cx="928276" cy="833077"/>
            <a:chOff x="265346" y="5738281"/>
            <a:chExt cx="928276" cy="833077"/>
          </a:xfrm>
        </p:grpSpPr>
        <p:sp>
          <p:nvSpPr>
            <p:cNvPr id="229" name="Rectangle 228">
              <a:extLst>
                <a:ext uri="{FF2B5EF4-FFF2-40B4-BE49-F238E27FC236}">
                  <a16:creationId xmlns:a16="http://schemas.microsoft.com/office/drawing/2014/main" id="{33BE41A3-A46B-EBA2-9300-58B0A22FF440}"/>
                </a:ext>
              </a:extLst>
            </p:cNvPr>
            <p:cNvSpPr/>
            <p:nvPr/>
          </p:nvSpPr>
          <p:spPr>
            <a:xfrm>
              <a:off x="265346" y="5738281"/>
              <a:ext cx="928276" cy="833077"/>
            </a:xfrm>
            <a:prstGeom prst="rect">
              <a:avLst/>
            </a:prstGeom>
          </p:spPr>
          <p:style>
            <a:lnRef idx="2">
              <a:schemeClr val="dk1">
                <a:shade val="15000"/>
              </a:schemeClr>
            </a:lnRef>
            <a:fillRef idx="1003">
              <a:schemeClr val="lt1"/>
            </a:fillRef>
            <a:effectRef idx="0">
              <a:schemeClr val="dk1"/>
            </a:effectRef>
            <a:fontRef idx="minor">
              <a:schemeClr val="lt1"/>
            </a:fontRef>
          </p:style>
          <p:txBody>
            <a:bodyPr rtlCol="0" anchor="ctr"/>
            <a:lstStyle/>
            <a:p>
              <a:pPr algn="ctr"/>
              <a:endParaRPr lang="en-GB"/>
            </a:p>
          </p:txBody>
        </p:sp>
        <p:pic>
          <p:nvPicPr>
            <p:cNvPr id="230" name="Graphic 229">
              <a:extLst>
                <a:ext uri="{FF2B5EF4-FFF2-40B4-BE49-F238E27FC236}">
                  <a16:creationId xmlns:a16="http://schemas.microsoft.com/office/drawing/2014/main" id="{444A4685-367A-966C-6EA6-0A1C9853CB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6803" y="5821306"/>
              <a:ext cx="663902" cy="680506"/>
            </a:xfrm>
            <a:prstGeom prst="rect">
              <a:avLst/>
            </a:prstGeom>
          </p:spPr>
        </p:pic>
      </p:grpSp>
      <p:sp>
        <p:nvSpPr>
          <p:cNvPr id="231" name="Title 1">
            <a:extLst>
              <a:ext uri="{FF2B5EF4-FFF2-40B4-BE49-F238E27FC236}">
                <a16:creationId xmlns:a16="http://schemas.microsoft.com/office/drawing/2014/main" id="{AF08BC87-8EF2-DBD6-99FC-2E62024142D7}"/>
              </a:ext>
            </a:extLst>
          </p:cNvPr>
          <p:cNvSpPr txBox="1">
            <a:spLocks/>
          </p:cNvSpPr>
          <p:nvPr/>
        </p:nvSpPr>
        <p:spPr>
          <a:xfrm>
            <a:off x="1193622" y="1055821"/>
            <a:ext cx="6144298" cy="16962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600" dirty="0"/>
              <a:t>Incremental Load</a:t>
            </a:r>
            <a:endParaRPr lang="en-GB" sz="1600" dirty="0"/>
          </a:p>
        </p:txBody>
      </p:sp>
    </p:spTree>
    <p:extLst>
      <p:ext uri="{BB962C8B-B14F-4D97-AF65-F5344CB8AC3E}">
        <p14:creationId xmlns:p14="http://schemas.microsoft.com/office/powerpoint/2010/main" val="56430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FAD5F6-40B3-2BC2-71D9-A014C102E211}"/>
              </a:ext>
            </a:extLst>
          </p:cNvPr>
          <p:cNvSpPr>
            <a:spLocks noGrp="1"/>
          </p:cNvSpPr>
          <p:nvPr>
            <p:ph type="title"/>
          </p:nvPr>
        </p:nvSpPr>
        <p:spPr>
          <a:xfrm>
            <a:off x="838200" y="365125"/>
            <a:ext cx="10515600" cy="1325563"/>
          </a:xfrm>
        </p:spPr>
        <p:txBody>
          <a:bodyPr>
            <a:normAutofit/>
          </a:bodyPr>
          <a:lstStyle/>
          <a:p>
            <a:pPr algn="ctr"/>
            <a:r>
              <a:rPr lang="en-GB"/>
              <a:t>Approaches</a:t>
            </a:r>
            <a:br>
              <a:rPr lang="en-GB"/>
            </a:br>
            <a:endParaRPr lang="en-GB"/>
          </a:p>
        </p:txBody>
      </p:sp>
      <p:graphicFrame>
        <p:nvGraphicFramePr>
          <p:cNvPr id="5" name="Diagram 4">
            <a:extLst>
              <a:ext uri="{FF2B5EF4-FFF2-40B4-BE49-F238E27FC236}">
                <a16:creationId xmlns:a16="http://schemas.microsoft.com/office/drawing/2014/main" id="{DCFC4997-345C-1B2D-B904-C99E124029AB}"/>
              </a:ext>
            </a:extLst>
          </p:cNvPr>
          <p:cNvGraphicFramePr/>
          <p:nvPr>
            <p:extLst>
              <p:ext uri="{D42A27DB-BD31-4B8C-83A1-F6EECF244321}">
                <p14:modId xmlns:p14="http://schemas.microsoft.com/office/powerpoint/2010/main" val="15641914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8196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AD5F6-40B3-2BC2-71D9-A014C102E211}"/>
              </a:ext>
            </a:extLst>
          </p:cNvPr>
          <p:cNvSpPr>
            <a:spLocks noGrp="1"/>
          </p:cNvSpPr>
          <p:nvPr>
            <p:ph type="title"/>
          </p:nvPr>
        </p:nvSpPr>
        <p:spPr>
          <a:xfrm>
            <a:off x="181266" y="-1858902"/>
            <a:ext cx="6144298" cy="4870457"/>
          </a:xfrm>
        </p:spPr>
        <p:txBody>
          <a:bodyPr/>
          <a:lstStyle/>
          <a:p>
            <a:r>
              <a:rPr lang="en-GB" dirty="0"/>
              <a:t>Demo In Fabric</a:t>
            </a:r>
          </a:p>
        </p:txBody>
      </p:sp>
      <p:grpSp>
        <p:nvGrpSpPr>
          <p:cNvPr id="107" name="Group 106">
            <a:extLst>
              <a:ext uri="{FF2B5EF4-FFF2-40B4-BE49-F238E27FC236}">
                <a16:creationId xmlns:a16="http://schemas.microsoft.com/office/drawing/2014/main" id="{30791F7D-BDBA-6F38-80BB-607A5C7884EC}"/>
              </a:ext>
            </a:extLst>
          </p:cNvPr>
          <p:cNvGrpSpPr/>
          <p:nvPr/>
        </p:nvGrpSpPr>
        <p:grpSpPr>
          <a:xfrm>
            <a:off x="706075" y="1388699"/>
            <a:ext cx="11485925" cy="4778536"/>
            <a:chOff x="41075" y="1330897"/>
            <a:chExt cx="11485925" cy="4778536"/>
          </a:xfrm>
        </p:grpSpPr>
        <p:pic>
          <p:nvPicPr>
            <p:cNvPr id="14" name="Picture 13">
              <a:extLst>
                <a:ext uri="{FF2B5EF4-FFF2-40B4-BE49-F238E27FC236}">
                  <a16:creationId xmlns:a16="http://schemas.microsoft.com/office/drawing/2014/main" id="{2796D89B-3376-BED2-3994-AC2BBA37EBC9}"/>
                </a:ext>
              </a:extLst>
            </p:cNvPr>
            <p:cNvPicPr>
              <a:picLocks noChangeAspect="1"/>
            </p:cNvPicPr>
            <p:nvPr/>
          </p:nvPicPr>
          <p:blipFill>
            <a:blip r:embed="rId3">
              <a:clrChange>
                <a:clrFrom>
                  <a:srgbClr val="FFFEF6"/>
                </a:clrFrom>
                <a:clrTo>
                  <a:srgbClr val="FFFEF6">
                    <a:alpha val="0"/>
                  </a:srgbClr>
                </a:clrTo>
              </a:clrChange>
            </a:blip>
            <a:stretch>
              <a:fillRect/>
            </a:stretch>
          </p:blipFill>
          <p:spPr>
            <a:xfrm>
              <a:off x="53804" y="3455101"/>
              <a:ext cx="895475" cy="790685"/>
            </a:xfrm>
            <a:prstGeom prst="rect">
              <a:avLst/>
            </a:prstGeom>
          </p:spPr>
        </p:pic>
        <p:sp>
          <p:nvSpPr>
            <p:cNvPr id="63" name="Title 1">
              <a:extLst>
                <a:ext uri="{FF2B5EF4-FFF2-40B4-BE49-F238E27FC236}">
                  <a16:creationId xmlns:a16="http://schemas.microsoft.com/office/drawing/2014/main" id="{F912AA2E-1552-6A85-6D4F-2A88A2E36962}"/>
                </a:ext>
              </a:extLst>
            </p:cNvPr>
            <p:cNvSpPr txBox="1">
              <a:spLocks/>
            </p:cNvSpPr>
            <p:nvPr/>
          </p:nvSpPr>
          <p:spPr>
            <a:xfrm>
              <a:off x="9502911" y="3970354"/>
              <a:ext cx="2024089"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SQL End Point</a:t>
              </a:r>
              <a:endParaRPr lang="en-GB" sz="1400" dirty="0"/>
            </a:p>
          </p:txBody>
        </p:sp>
        <p:sp>
          <p:nvSpPr>
            <p:cNvPr id="96" name="Title 1">
              <a:extLst>
                <a:ext uri="{FF2B5EF4-FFF2-40B4-BE49-F238E27FC236}">
                  <a16:creationId xmlns:a16="http://schemas.microsoft.com/office/drawing/2014/main" id="{D521131F-5039-E94D-437D-EC24D44B3220}"/>
                </a:ext>
              </a:extLst>
            </p:cNvPr>
            <p:cNvSpPr txBox="1">
              <a:spLocks/>
            </p:cNvSpPr>
            <p:nvPr/>
          </p:nvSpPr>
          <p:spPr>
            <a:xfrm>
              <a:off x="41075" y="2546554"/>
              <a:ext cx="1976326" cy="56680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200" dirty="0">
                  <a:solidFill>
                    <a:schemeClr val="accent5">
                      <a:lumMod val="75000"/>
                    </a:schemeClr>
                  </a:solidFill>
                </a:rPr>
                <a:t>Azure’s Open DataSet</a:t>
              </a:r>
              <a:endParaRPr lang="en-GB" sz="1200" dirty="0">
                <a:solidFill>
                  <a:schemeClr val="accent5">
                    <a:lumMod val="75000"/>
                  </a:schemeClr>
                </a:solidFill>
              </a:endParaRPr>
            </a:p>
          </p:txBody>
        </p:sp>
        <p:grpSp>
          <p:nvGrpSpPr>
            <p:cNvPr id="106" name="Group 105">
              <a:extLst>
                <a:ext uri="{FF2B5EF4-FFF2-40B4-BE49-F238E27FC236}">
                  <a16:creationId xmlns:a16="http://schemas.microsoft.com/office/drawing/2014/main" id="{8C9C3E56-DA78-35C0-7D67-6E8BB0FB0DFD}"/>
                </a:ext>
              </a:extLst>
            </p:cNvPr>
            <p:cNvGrpSpPr/>
            <p:nvPr/>
          </p:nvGrpSpPr>
          <p:grpSpPr>
            <a:xfrm>
              <a:off x="217564" y="1330897"/>
              <a:ext cx="11101095" cy="4778536"/>
              <a:chOff x="217564" y="1330897"/>
              <a:chExt cx="11101095" cy="4778536"/>
            </a:xfrm>
          </p:grpSpPr>
          <p:pic>
            <p:nvPicPr>
              <p:cNvPr id="6" name="Picture 5">
                <a:extLst>
                  <a:ext uri="{FF2B5EF4-FFF2-40B4-BE49-F238E27FC236}">
                    <a16:creationId xmlns:a16="http://schemas.microsoft.com/office/drawing/2014/main" id="{4D485F14-A0C4-3AA5-1CF7-DC29ABEE55EE}"/>
                  </a:ext>
                </a:extLst>
              </p:cNvPr>
              <p:cNvPicPr>
                <a:picLocks noChangeAspect="1"/>
              </p:cNvPicPr>
              <p:nvPr/>
            </p:nvPicPr>
            <p:blipFill>
              <a:blip r:embed="rId4">
                <a:clrChange>
                  <a:clrFrom>
                    <a:srgbClr val="FFFEF6"/>
                  </a:clrFrom>
                  <a:clrTo>
                    <a:srgbClr val="FFFEF6">
                      <a:alpha val="0"/>
                    </a:srgbClr>
                  </a:clrTo>
                </a:clrChange>
              </a:blip>
              <a:stretch>
                <a:fillRect/>
              </a:stretch>
            </p:blipFill>
            <p:spPr>
              <a:xfrm>
                <a:off x="217564" y="2103765"/>
                <a:ext cx="847843" cy="771633"/>
              </a:xfrm>
              <a:prstGeom prst="rect">
                <a:avLst/>
              </a:prstGeom>
            </p:spPr>
          </p:pic>
          <p:pic>
            <p:nvPicPr>
              <p:cNvPr id="10" name="Picture 9">
                <a:extLst>
                  <a:ext uri="{FF2B5EF4-FFF2-40B4-BE49-F238E27FC236}">
                    <a16:creationId xmlns:a16="http://schemas.microsoft.com/office/drawing/2014/main" id="{33138EDF-96CF-6280-AE88-09EBC1D1FFAB}"/>
                  </a:ext>
                </a:extLst>
              </p:cNvPr>
              <p:cNvPicPr>
                <a:picLocks noChangeAspect="1"/>
              </p:cNvPicPr>
              <p:nvPr/>
            </p:nvPicPr>
            <p:blipFill>
              <a:blip r:embed="rId5">
                <a:clrChange>
                  <a:clrFrom>
                    <a:srgbClr val="FFFEF6"/>
                  </a:clrFrom>
                  <a:clrTo>
                    <a:srgbClr val="FFFEF6">
                      <a:alpha val="0"/>
                    </a:srgbClr>
                  </a:clrTo>
                </a:clrChange>
              </a:blip>
              <a:stretch>
                <a:fillRect/>
              </a:stretch>
            </p:blipFill>
            <p:spPr>
              <a:xfrm>
                <a:off x="3140030" y="2423113"/>
                <a:ext cx="1066949" cy="924054"/>
              </a:xfrm>
              <a:prstGeom prst="rect">
                <a:avLst/>
              </a:prstGeom>
            </p:spPr>
          </p:pic>
          <p:pic>
            <p:nvPicPr>
              <p:cNvPr id="16" name="Picture 15">
                <a:extLst>
                  <a:ext uri="{FF2B5EF4-FFF2-40B4-BE49-F238E27FC236}">
                    <a16:creationId xmlns:a16="http://schemas.microsoft.com/office/drawing/2014/main" id="{B6E80D81-2974-C4F4-572C-EC99208064B5}"/>
                  </a:ext>
                </a:extLst>
              </p:cNvPr>
              <p:cNvPicPr>
                <a:picLocks noChangeAspect="1"/>
              </p:cNvPicPr>
              <p:nvPr/>
            </p:nvPicPr>
            <p:blipFill>
              <a:blip r:embed="rId6">
                <a:clrChange>
                  <a:clrFrom>
                    <a:srgbClr val="FFFEF6"/>
                  </a:clrFrom>
                  <a:clrTo>
                    <a:srgbClr val="FFFEF6">
                      <a:alpha val="0"/>
                    </a:srgbClr>
                  </a:clrTo>
                </a:clrChange>
              </a:blip>
              <a:stretch>
                <a:fillRect/>
              </a:stretch>
            </p:blipFill>
            <p:spPr>
              <a:xfrm>
                <a:off x="5408865" y="5016964"/>
                <a:ext cx="1200318" cy="800212"/>
              </a:xfrm>
              <a:prstGeom prst="rect">
                <a:avLst/>
              </a:prstGeom>
            </p:spPr>
          </p:pic>
          <p:pic>
            <p:nvPicPr>
              <p:cNvPr id="18" name="Picture 17">
                <a:extLst>
                  <a:ext uri="{FF2B5EF4-FFF2-40B4-BE49-F238E27FC236}">
                    <a16:creationId xmlns:a16="http://schemas.microsoft.com/office/drawing/2014/main" id="{E8AD5B7F-7D50-4B41-59DD-16BFCC50659E}"/>
                  </a:ext>
                </a:extLst>
              </p:cNvPr>
              <p:cNvPicPr>
                <a:picLocks noChangeAspect="1"/>
              </p:cNvPicPr>
              <p:nvPr/>
            </p:nvPicPr>
            <p:blipFill>
              <a:blip r:embed="rId7">
                <a:clrChange>
                  <a:clrFrom>
                    <a:srgbClr val="FFFEF6"/>
                  </a:clrFrom>
                  <a:clrTo>
                    <a:srgbClr val="FFFEF6">
                      <a:alpha val="0"/>
                    </a:srgbClr>
                  </a:clrTo>
                </a:clrChange>
              </a:blip>
              <a:stretch>
                <a:fillRect/>
              </a:stretch>
            </p:blipFill>
            <p:spPr>
              <a:xfrm>
                <a:off x="9427567" y="1773582"/>
                <a:ext cx="971686" cy="866896"/>
              </a:xfrm>
              <a:prstGeom prst="rect">
                <a:avLst/>
              </a:prstGeom>
            </p:spPr>
          </p:pic>
          <p:pic>
            <p:nvPicPr>
              <p:cNvPr id="20" name="Picture 19">
                <a:extLst>
                  <a:ext uri="{FF2B5EF4-FFF2-40B4-BE49-F238E27FC236}">
                    <a16:creationId xmlns:a16="http://schemas.microsoft.com/office/drawing/2014/main" id="{1E88723B-730E-6BAB-6867-8E4AD22F5EC2}"/>
                  </a:ext>
                </a:extLst>
              </p:cNvPr>
              <p:cNvPicPr>
                <a:picLocks noChangeAspect="1"/>
              </p:cNvPicPr>
              <p:nvPr/>
            </p:nvPicPr>
            <p:blipFill>
              <a:blip r:embed="rId8">
                <a:clrChange>
                  <a:clrFrom>
                    <a:srgbClr val="FFFEF6"/>
                  </a:clrFrom>
                  <a:clrTo>
                    <a:srgbClr val="FFFEF6">
                      <a:alpha val="0"/>
                    </a:srgbClr>
                  </a:clrTo>
                </a:clrChange>
              </a:blip>
              <a:stretch>
                <a:fillRect/>
              </a:stretch>
            </p:blipFill>
            <p:spPr>
              <a:xfrm>
                <a:off x="9611966" y="3337866"/>
                <a:ext cx="914528" cy="704948"/>
              </a:xfrm>
              <a:prstGeom prst="rect">
                <a:avLst/>
              </a:prstGeom>
            </p:spPr>
          </p:pic>
          <p:pic>
            <p:nvPicPr>
              <p:cNvPr id="21" name="Picture 20">
                <a:extLst>
                  <a:ext uri="{FF2B5EF4-FFF2-40B4-BE49-F238E27FC236}">
                    <a16:creationId xmlns:a16="http://schemas.microsoft.com/office/drawing/2014/main" id="{79B28488-4FA4-96BA-3477-654B66CD4478}"/>
                  </a:ext>
                </a:extLst>
              </p:cNvPr>
              <p:cNvPicPr>
                <a:picLocks noChangeAspect="1"/>
              </p:cNvPicPr>
              <p:nvPr/>
            </p:nvPicPr>
            <p:blipFill>
              <a:blip r:embed="rId5">
                <a:clrChange>
                  <a:clrFrom>
                    <a:srgbClr val="FFFEF6"/>
                  </a:clrFrom>
                  <a:clrTo>
                    <a:srgbClr val="FFFEF6">
                      <a:alpha val="0"/>
                    </a:srgbClr>
                  </a:clrTo>
                </a:clrChange>
              </a:blip>
              <a:stretch>
                <a:fillRect/>
              </a:stretch>
            </p:blipFill>
            <p:spPr>
              <a:xfrm>
                <a:off x="5408865" y="2420544"/>
                <a:ext cx="1066949" cy="924054"/>
              </a:xfrm>
              <a:prstGeom prst="rect">
                <a:avLst/>
              </a:prstGeom>
            </p:spPr>
          </p:pic>
          <p:pic>
            <p:nvPicPr>
              <p:cNvPr id="24" name="Picture 23">
                <a:extLst>
                  <a:ext uri="{FF2B5EF4-FFF2-40B4-BE49-F238E27FC236}">
                    <a16:creationId xmlns:a16="http://schemas.microsoft.com/office/drawing/2014/main" id="{DB7C6520-B8E1-ABD9-6A9C-FBA1EFA8897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071510" y="2359831"/>
                <a:ext cx="1017644" cy="913270"/>
              </a:xfrm>
              <a:prstGeom prst="rect">
                <a:avLst/>
              </a:prstGeom>
            </p:spPr>
          </p:pic>
          <p:pic>
            <p:nvPicPr>
              <p:cNvPr id="25" name="Picture 24">
                <a:extLst>
                  <a:ext uri="{FF2B5EF4-FFF2-40B4-BE49-F238E27FC236}">
                    <a16:creationId xmlns:a16="http://schemas.microsoft.com/office/drawing/2014/main" id="{BA135210-305D-4FB5-D467-6A1739F302D0}"/>
                  </a:ext>
                </a:extLst>
              </p:cNvPr>
              <p:cNvPicPr>
                <a:picLocks noChangeAspect="1"/>
              </p:cNvPicPr>
              <p:nvPr/>
            </p:nvPicPr>
            <p:blipFill>
              <a:blip r:embed="rId4">
                <a:clrChange>
                  <a:clrFrom>
                    <a:srgbClr val="FFFEF6"/>
                  </a:clrFrom>
                  <a:clrTo>
                    <a:srgbClr val="FFFEF6">
                      <a:alpha val="0"/>
                    </a:srgbClr>
                  </a:clrTo>
                </a:clrChange>
              </a:blip>
              <a:stretch>
                <a:fillRect/>
              </a:stretch>
            </p:blipFill>
            <p:spPr>
              <a:xfrm>
                <a:off x="217564" y="4697668"/>
                <a:ext cx="847843" cy="771633"/>
              </a:xfrm>
              <a:prstGeom prst="rect">
                <a:avLst/>
              </a:prstGeom>
            </p:spPr>
          </p:pic>
          <p:cxnSp>
            <p:nvCxnSpPr>
              <p:cNvPr id="31" name="Connector: Elbow 30">
                <a:extLst>
                  <a:ext uri="{FF2B5EF4-FFF2-40B4-BE49-F238E27FC236}">
                    <a16:creationId xmlns:a16="http://schemas.microsoft.com/office/drawing/2014/main" id="{FAF414D7-1879-D3C4-6F17-F3F4C4FCF51C}"/>
                  </a:ext>
                </a:extLst>
              </p:cNvPr>
              <p:cNvCxnSpPr>
                <a:cxnSpLocks/>
              </p:cNvCxnSpPr>
              <p:nvPr/>
            </p:nvCxnSpPr>
            <p:spPr>
              <a:xfrm>
                <a:off x="920945" y="2489581"/>
                <a:ext cx="1538940" cy="880977"/>
              </a:xfrm>
              <a:prstGeom prst="bentConnector3">
                <a:avLst>
                  <a:gd name="adj1" fmla="val 100598"/>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33" name="Connector: Elbow 32">
                <a:extLst>
                  <a:ext uri="{FF2B5EF4-FFF2-40B4-BE49-F238E27FC236}">
                    <a16:creationId xmlns:a16="http://schemas.microsoft.com/office/drawing/2014/main" id="{E970EF0F-565B-B214-0445-D99336BD6E6C}"/>
                  </a:ext>
                </a:extLst>
              </p:cNvPr>
              <p:cNvCxnSpPr>
                <a:cxnSpLocks/>
              </p:cNvCxnSpPr>
              <p:nvPr/>
            </p:nvCxnSpPr>
            <p:spPr>
              <a:xfrm flipV="1">
                <a:off x="1029085" y="3265463"/>
                <a:ext cx="1440459" cy="921545"/>
              </a:xfrm>
              <a:prstGeom prst="bentConnector3">
                <a:avLst>
                  <a:gd name="adj1" fmla="val 100090"/>
                </a:avLst>
              </a:prstGeom>
              <a:ln>
                <a:solidFill>
                  <a:srgbClr val="C00000"/>
                </a:solidFill>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A1DE82B1-0CB6-4CC7-EF7D-126532EE92F0}"/>
                  </a:ext>
                </a:extLst>
              </p:cNvPr>
              <p:cNvCxnSpPr/>
              <p:nvPr/>
            </p:nvCxnSpPr>
            <p:spPr>
              <a:xfrm>
                <a:off x="2459885" y="3207544"/>
                <a:ext cx="390471"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31CE4179-1612-15F9-88C6-391ED1143B45}"/>
                  </a:ext>
                </a:extLst>
              </p:cNvPr>
              <p:cNvCxnSpPr>
                <a:cxnSpLocks/>
              </p:cNvCxnSpPr>
              <p:nvPr/>
            </p:nvCxnSpPr>
            <p:spPr>
              <a:xfrm flipV="1">
                <a:off x="641485" y="4278827"/>
                <a:ext cx="0" cy="4984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Rectangle 49">
                <a:extLst>
                  <a:ext uri="{FF2B5EF4-FFF2-40B4-BE49-F238E27FC236}">
                    <a16:creationId xmlns:a16="http://schemas.microsoft.com/office/drawing/2014/main" id="{D725C418-B778-05E7-8128-7C5144020FE4}"/>
                  </a:ext>
                </a:extLst>
              </p:cNvPr>
              <p:cNvSpPr/>
              <p:nvPr/>
            </p:nvSpPr>
            <p:spPr>
              <a:xfrm>
                <a:off x="2850355" y="2271771"/>
                <a:ext cx="5582753" cy="16144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Arrow Connector 51">
                <a:extLst>
                  <a:ext uri="{FF2B5EF4-FFF2-40B4-BE49-F238E27FC236}">
                    <a16:creationId xmlns:a16="http://schemas.microsoft.com/office/drawing/2014/main" id="{22040211-F914-E989-46B5-6E25EBB3DB8B}"/>
                  </a:ext>
                </a:extLst>
              </p:cNvPr>
              <p:cNvCxnSpPr>
                <a:cxnSpLocks/>
              </p:cNvCxnSpPr>
              <p:nvPr/>
            </p:nvCxnSpPr>
            <p:spPr>
              <a:xfrm>
                <a:off x="5912700" y="3970354"/>
                <a:ext cx="0" cy="67663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5" name="Connector: Elbow 54">
                <a:extLst>
                  <a:ext uri="{FF2B5EF4-FFF2-40B4-BE49-F238E27FC236}">
                    <a16:creationId xmlns:a16="http://schemas.microsoft.com/office/drawing/2014/main" id="{722803CE-0835-4825-943F-A32C1633D533}"/>
                  </a:ext>
                </a:extLst>
              </p:cNvPr>
              <p:cNvCxnSpPr>
                <a:cxnSpLocks/>
                <a:stCxn id="50" idx="3"/>
                <a:endCxn id="18" idx="1"/>
              </p:cNvCxnSpPr>
              <p:nvPr/>
            </p:nvCxnSpPr>
            <p:spPr>
              <a:xfrm flipV="1">
                <a:off x="8433108" y="2207030"/>
                <a:ext cx="994459" cy="871956"/>
              </a:xfrm>
              <a:prstGeom prst="bentConnector3">
                <a:avLst/>
              </a:prstGeom>
              <a:ln/>
            </p:spPr>
            <p:style>
              <a:lnRef idx="3">
                <a:schemeClr val="dk1"/>
              </a:lnRef>
              <a:fillRef idx="0">
                <a:schemeClr val="dk1"/>
              </a:fillRef>
              <a:effectRef idx="2">
                <a:schemeClr val="dk1"/>
              </a:effectRef>
              <a:fontRef idx="minor">
                <a:schemeClr val="tx1"/>
              </a:fontRef>
            </p:style>
          </p:cxnSp>
          <p:cxnSp>
            <p:nvCxnSpPr>
              <p:cNvPr id="57" name="Connector: Elbow 56">
                <a:extLst>
                  <a:ext uri="{FF2B5EF4-FFF2-40B4-BE49-F238E27FC236}">
                    <a16:creationId xmlns:a16="http://schemas.microsoft.com/office/drawing/2014/main" id="{CF1735BB-81D3-C6B0-BD62-87B35C9BC113}"/>
                  </a:ext>
                </a:extLst>
              </p:cNvPr>
              <p:cNvCxnSpPr>
                <a:cxnSpLocks/>
                <a:stCxn id="50" idx="3"/>
                <a:endCxn id="20" idx="1"/>
              </p:cNvCxnSpPr>
              <p:nvPr/>
            </p:nvCxnSpPr>
            <p:spPr>
              <a:xfrm>
                <a:off x="8433108" y="3078986"/>
                <a:ext cx="1178858" cy="611354"/>
              </a:xfrm>
              <a:prstGeom prst="bentConnector3">
                <a:avLst>
                  <a:gd name="adj1" fmla="val 42122"/>
                </a:avLst>
              </a:prstGeom>
              <a:ln/>
            </p:spPr>
            <p:style>
              <a:lnRef idx="3">
                <a:schemeClr val="dk1"/>
              </a:lnRef>
              <a:fillRef idx="0">
                <a:schemeClr val="dk1"/>
              </a:fillRef>
              <a:effectRef idx="2">
                <a:schemeClr val="dk1"/>
              </a:effectRef>
              <a:fontRef idx="minor">
                <a:schemeClr val="tx1"/>
              </a:fontRef>
            </p:style>
          </p:cxnSp>
          <p:sp>
            <p:nvSpPr>
              <p:cNvPr id="62" name="Title 1">
                <a:extLst>
                  <a:ext uri="{FF2B5EF4-FFF2-40B4-BE49-F238E27FC236}">
                    <a16:creationId xmlns:a16="http://schemas.microsoft.com/office/drawing/2014/main" id="{213F8195-DF1D-3A2D-7447-18F0DB88D4B5}"/>
                  </a:ext>
                </a:extLst>
              </p:cNvPr>
              <p:cNvSpPr txBox="1">
                <a:spLocks/>
              </p:cNvSpPr>
              <p:nvPr/>
            </p:nvSpPr>
            <p:spPr>
              <a:xfrm>
                <a:off x="5500688" y="4569906"/>
                <a:ext cx="2024089"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Transform</a:t>
                </a:r>
                <a:endParaRPr lang="en-GB" sz="1400" dirty="0"/>
              </a:p>
            </p:txBody>
          </p:sp>
          <p:sp>
            <p:nvSpPr>
              <p:cNvPr id="64" name="Title 1">
                <a:extLst>
                  <a:ext uri="{FF2B5EF4-FFF2-40B4-BE49-F238E27FC236}">
                    <a16:creationId xmlns:a16="http://schemas.microsoft.com/office/drawing/2014/main" id="{E27866EC-54A4-1E58-762A-4ADD975ED371}"/>
                  </a:ext>
                </a:extLst>
              </p:cNvPr>
              <p:cNvSpPr txBox="1">
                <a:spLocks/>
              </p:cNvSpPr>
              <p:nvPr/>
            </p:nvSpPr>
            <p:spPr>
              <a:xfrm>
                <a:off x="9294570" y="1330897"/>
                <a:ext cx="2024089"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Expose</a:t>
                </a:r>
                <a:endParaRPr lang="en-GB" sz="1400" dirty="0"/>
              </a:p>
            </p:txBody>
          </p:sp>
          <p:sp>
            <p:nvSpPr>
              <p:cNvPr id="65" name="Title 1">
                <a:extLst>
                  <a:ext uri="{FF2B5EF4-FFF2-40B4-BE49-F238E27FC236}">
                    <a16:creationId xmlns:a16="http://schemas.microsoft.com/office/drawing/2014/main" id="{E6B76764-63AB-270F-39DC-BAE108C20100}"/>
                  </a:ext>
                </a:extLst>
              </p:cNvPr>
              <p:cNvSpPr txBox="1">
                <a:spLocks/>
              </p:cNvSpPr>
              <p:nvPr/>
            </p:nvSpPr>
            <p:spPr>
              <a:xfrm>
                <a:off x="3361391" y="3202526"/>
                <a:ext cx="851104"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Bronze</a:t>
                </a:r>
                <a:endParaRPr lang="en-GB" sz="1400" dirty="0"/>
              </a:p>
            </p:txBody>
          </p:sp>
          <p:sp>
            <p:nvSpPr>
              <p:cNvPr id="66" name="Title 1">
                <a:extLst>
                  <a:ext uri="{FF2B5EF4-FFF2-40B4-BE49-F238E27FC236}">
                    <a16:creationId xmlns:a16="http://schemas.microsoft.com/office/drawing/2014/main" id="{E26DEF4C-5406-D08A-7E75-E8C310B1BAF9}"/>
                  </a:ext>
                </a:extLst>
              </p:cNvPr>
              <p:cNvSpPr txBox="1">
                <a:spLocks/>
              </p:cNvSpPr>
              <p:nvPr/>
            </p:nvSpPr>
            <p:spPr>
              <a:xfrm>
                <a:off x="5712720" y="3231072"/>
                <a:ext cx="851104"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Silver</a:t>
                </a:r>
                <a:endParaRPr lang="en-GB" sz="1400" dirty="0"/>
              </a:p>
            </p:txBody>
          </p:sp>
          <p:sp>
            <p:nvSpPr>
              <p:cNvPr id="67" name="Title 1">
                <a:extLst>
                  <a:ext uri="{FF2B5EF4-FFF2-40B4-BE49-F238E27FC236}">
                    <a16:creationId xmlns:a16="http://schemas.microsoft.com/office/drawing/2014/main" id="{002ACA10-5A1D-9E8D-2AA2-97E32C21B4EF}"/>
                  </a:ext>
                </a:extLst>
              </p:cNvPr>
              <p:cNvSpPr txBox="1">
                <a:spLocks/>
              </p:cNvSpPr>
              <p:nvPr/>
            </p:nvSpPr>
            <p:spPr>
              <a:xfrm>
                <a:off x="7353157" y="3238216"/>
                <a:ext cx="851104"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Gold</a:t>
                </a:r>
                <a:endParaRPr lang="en-GB" sz="1400" dirty="0"/>
              </a:p>
            </p:txBody>
          </p:sp>
          <p:sp>
            <p:nvSpPr>
              <p:cNvPr id="68" name="Title 1">
                <a:extLst>
                  <a:ext uri="{FF2B5EF4-FFF2-40B4-BE49-F238E27FC236}">
                    <a16:creationId xmlns:a16="http://schemas.microsoft.com/office/drawing/2014/main" id="{6E4DFFE1-666B-7F7F-F1DC-621C05193AA5}"/>
                  </a:ext>
                </a:extLst>
              </p:cNvPr>
              <p:cNvSpPr txBox="1">
                <a:spLocks/>
              </p:cNvSpPr>
              <p:nvPr/>
            </p:nvSpPr>
            <p:spPr>
              <a:xfrm>
                <a:off x="941792" y="4278827"/>
                <a:ext cx="2154515" cy="56680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Watermark’s</a:t>
                </a:r>
                <a:br>
                  <a:rPr lang="nb-NO" sz="1400" dirty="0"/>
                </a:br>
                <a:r>
                  <a:rPr lang="nb-NO" sz="1400" dirty="0"/>
                  <a:t>Incremental Load</a:t>
                </a:r>
                <a:endParaRPr lang="en-GB" sz="1400" dirty="0"/>
              </a:p>
            </p:txBody>
          </p:sp>
          <p:sp>
            <p:nvSpPr>
              <p:cNvPr id="69" name="Title 1">
                <a:extLst>
                  <a:ext uri="{FF2B5EF4-FFF2-40B4-BE49-F238E27FC236}">
                    <a16:creationId xmlns:a16="http://schemas.microsoft.com/office/drawing/2014/main" id="{F5439751-93E4-B7E4-AFDD-9EE69C31E055}"/>
                  </a:ext>
                </a:extLst>
              </p:cNvPr>
              <p:cNvSpPr txBox="1">
                <a:spLocks/>
              </p:cNvSpPr>
              <p:nvPr/>
            </p:nvSpPr>
            <p:spPr>
              <a:xfrm>
                <a:off x="874028" y="1873855"/>
                <a:ext cx="1976326" cy="56680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Comparision</a:t>
                </a:r>
                <a:br>
                  <a:rPr lang="nb-NO" sz="1400" dirty="0"/>
                </a:br>
                <a:r>
                  <a:rPr lang="nb-NO" sz="1400" dirty="0"/>
                  <a:t>Incremental Load</a:t>
                </a:r>
                <a:endParaRPr lang="en-GB" sz="1400" dirty="0"/>
              </a:p>
            </p:txBody>
          </p:sp>
          <p:sp>
            <p:nvSpPr>
              <p:cNvPr id="70" name="Title 1">
                <a:extLst>
                  <a:ext uri="{FF2B5EF4-FFF2-40B4-BE49-F238E27FC236}">
                    <a16:creationId xmlns:a16="http://schemas.microsoft.com/office/drawing/2014/main" id="{724F98BF-2A84-A45C-CF29-1ED469D18AA5}"/>
                  </a:ext>
                </a:extLst>
              </p:cNvPr>
              <p:cNvSpPr txBox="1">
                <a:spLocks/>
              </p:cNvSpPr>
              <p:nvPr/>
            </p:nvSpPr>
            <p:spPr>
              <a:xfrm>
                <a:off x="3971515" y="2357074"/>
                <a:ext cx="1976326" cy="56680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CheckPoint</a:t>
                </a:r>
                <a:br>
                  <a:rPr lang="nb-NO" sz="1400" dirty="0"/>
                </a:br>
                <a:r>
                  <a:rPr lang="nb-NO" sz="1400" dirty="0"/>
                  <a:t>Incremental Load</a:t>
                </a:r>
                <a:endParaRPr lang="en-GB" sz="1400" dirty="0"/>
              </a:p>
            </p:txBody>
          </p:sp>
          <p:cxnSp>
            <p:nvCxnSpPr>
              <p:cNvPr id="76" name="Straight Arrow Connector 75">
                <a:extLst>
                  <a:ext uri="{FF2B5EF4-FFF2-40B4-BE49-F238E27FC236}">
                    <a16:creationId xmlns:a16="http://schemas.microsoft.com/office/drawing/2014/main" id="{B275543E-43B8-8720-2728-A06079B19BB1}"/>
                  </a:ext>
                </a:extLst>
              </p:cNvPr>
              <p:cNvCxnSpPr>
                <a:cxnSpLocks/>
              </p:cNvCxnSpPr>
              <p:nvPr/>
            </p:nvCxnSpPr>
            <p:spPr>
              <a:xfrm flipV="1">
                <a:off x="4262933" y="2999963"/>
                <a:ext cx="1237755" cy="9937"/>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BF07E85D-115D-C06A-6243-3DE4DA8C2BC1}"/>
                  </a:ext>
                </a:extLst>
              </p:cNvPr>
              <p:cNvCxnSpPr>
                <a:cxnSpLocks/>
              </p:cNvCxnSpPr>
              <p:nvPr/>
            </p:nvCxnSpPr>
            <p:spPr>
              <a:xfrm>
                <a:off x="6475814" y="2999963"/>
                <a:ext cx="6917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7" name="Title 1">
                <a:extLst>
                  <a:ext uri="{FF2B5EF4-FFF2-40B4-BE49-F238E27FC236}">
                    <a16:creationId xmlns:a16="http://schemas.microsoft.com/office/drawing/2014/main" id="{F5F9AEB9-E2C2-EB30-B3E9-EE3C9A95DAC6}"/>
                  </a:ext>
                </a:extLst>
              </p:cNvPr>
              <p:cNvSpPr txBox="1">
                <a:spLocks/>
              </p:cNvSpPr>
              <p:nvPr/>
            </p:nvSpPr>
            <p:spPr>
              <a:xfrm>
                <a:off x="217564" y="5133667"/>
                <a:ext cx="1976326" cy="56680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200" dirty="0">
                    <a:solidFill>
                      <a:schemeClr val="accent5">
                        <a:lumMod val="75000"/>
                      </a:schemeClr>
                    </a:solidFill>
                  </a:rPr>
                  <a:t>Sql Based Sources</a:t>
                </a:r>
                <a:endParaRPr lang="en-GB" sz="1200" dirty="0">
                  <a:solidFill>
                    <a:schemeClr val="accent5">
                      <a:lumMod val="75000"/>
                    </a:schemeClr>
                  </a:solidFill>
                </a:endParaRPr>
              </a:p>
            </p:txBody>
          </p:sp>
          <p:sp>
            <p:nvSpPr>
              <p:cNvPr id="102" name="Title 1">
                <a:extLst>
                  <a:ext uri="{FF2B5EF4-FFF2-40B4-BE49-F238E27FC236}">
                    <a16:creationId xmlns:a16="http://schemas.microsoft.com/office/drawing/2014/main" id="{AF808F25-0552-250A-FF86-2890D262C1A7}"/>
                  </a:ext>
                </a:extLst>
              </p:cNvPr>
              <p:cNvSpPr txBox="1">
                <a:spLocks/>
              </p:cNvSpPr>
              <p:nvPr/>
            </p:nvSpPr>
            <p:spPr>
              <a:xfrm>
                <a:off x="5597138" y="5677663"/>
                <a:ext cx="2024089" cy="43177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Notebook’s</a:t>
                </a:r>
                <a:endParaRPr lang="en-GB" sz="1400" dirty="0"/>
              </a:p>
            </p:txBody>
          </p:sp>
          <p:sp>
            <p:nvSpPr>
              <p:cNvPr id="104" name="Rectangle 103" descr="Statistics">
                <a:extLst>
                  <a:ext uri="{FF2B5EF4-FFF2-40B4-BE49-F238E27FC236}">
                    <a16:creationId xmlns:a16="http://schemas.microsoft.com/office/drawing/2014/main" id="{CF674584-B87B-53AA-1D43-A13AFF283A8B}"/>
                  </a:ext>
                </a:extLst>
              </p:cNvPr>
              <p:cNvSpPr/>
              <p:nvPr/>
            </p:nvSpPr>
            <p:spPr>
              <a:xfrm>
                <a:off x="2094565" y="1686500"/>
                <a:ext cx="425490" cy="507904"/>
              </a:xfrm>
              <a:prstGeom prst="rect">
                <a:avLst/>
              </a:prstGeom>
              <a: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t="-2000" b="-2000"/>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05" name="Rectangle 104" descr="Hike">
                <a:extLst>
                  <a:ext uri="{FF2B5EF4-FFF2-40B4-BE49-F238E27FC236}">
                    <a16:creationId xmlns:a16="http://schemas.microsoft.com/office/drawing/2014/main" id="{08FC8948-12A6-85FE-AD4E-4F92AEBF279D}"/>
                  </a:ext>
                </a:extLst>
              </p:cNvPr>
              <p:cNvSpPr/>
              <p:nvPr/>
            </p:nvSpPr>
            <p:spPr>
              <a:xfrm>
                <a:off x="4499180" y="2999758"/>
                <a:ext cx="505172" cy="546685"/>
              </a:xfrm>
              <a:prstGeom prst="rect">
                <a:avLst/>
              </a:prstGeom>
              <a: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t="-2000" b="-2000"/>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grpSp>
      </p:grpSp>
      <p:pic>
        <p:nvPicPr>
          <p:cNvPr id="109" name="Picture 108">
            <a:extLst>
              <a:ext uri="{FF2B5EF4-FFF2-40B4-BE49-F238E27FC236}">
                <a16:creationId xmlns:a16="http://schemas.microsoft.com/office/drawing/2014/main" id="{AE948C6D-B3EE-B571-45AA-D3E8DA352BB5}"/>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7236296" y="2547383"/>
            <a:ext cx="514108" cy="401255"/>
          </a:xfrm>
          <a:prstGeom prst="rect">
            <a:avLst/>
          </a:prstGeom>
        </p:spPr>
      </p:pic>
      <p:sp>
        <p:nvSpPr>
          <p:cNvPr id="110" name="Title 1">
            <a:extLst>
              <a:ext uri="{FF2B5EF4-FFF2-40B4-BE49-F238E27FC236}">
                <a16:creationId xmlns:a16="http://schemas.microsoft.com/office/drawing/2014/main" id="{34ADD991-FB83-67BA-46ED-03C2F3787121}"/>
              </a:ext>
            </a:extLst>
          </p:cNvPr>
          <p:cNvSpPr txBox="1">
            <a:spLocks/>
          </p:cNvSpPr>
          <p:nvPr/>
        </p:nvSpPr>
        <p:spPr>
          <a:xfrm>
            <a:off x="3992871" y="3324404"/>
            <a:ext cx="1976326" cy="56680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(Append)</a:t>
            </a:r>
            <a:endParaRPr lang="en-GB" sz="1400" dirty="0"/>
          </a:p>
        </p:txBody>
      </p:sp>
      <p:sp>
        <p:nvSpPr>
          <p:cNvPr id="111" name="Title 1">
            <a:extLst>
              <a:ext uri="{FF2B5EF4-FFF2-40B4-BE49-F238E27FC236}">
                <a16:creationId xmlns:a16="http://schemas.microsoft.com/office/drawing/2014/main" id="{875164A7-C362-4094-11DD-E8CED43335CC}"/>
              </a:ext>
            </a:extLst>
          </p:cNvPr>
          <p:cNvSpPr txBox="1">
            <a:spLocks/>
          </p:cNvSpPr>
          <p:nvPr/>
        </p:nvSpPr>
        <p:spPr>
          <a:xfrm>
            <a:off x="6333091" y="3328267"/>
            <a:ext cx="1976326" cy="566807"/>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a:lstStyle>
          <a:p>
            <a:r>
              <a:rPr lang="nb-NO" sz="1400" dirty="0"/>
              <a:t>(Merge)</a:t>
            </a:r>
            <a:endParaRPr lang="en-GB" sz="1400" dirty="0"/>
          </a:p>
        </p:txBody>
      </p:sp>
    </p:spTree>
    <p:extLst>
      <p:ext uri="{BB962C8B-B14F-4D97-AF65-F5344CB8AC3E}">
        <p14:creationId xmlns:p14="http://schemas.microsoft.com/office/powerpoint/2010/main" val="2230656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687</TotalTime>
  <Words>742</Words>
  <Application>Microsoft Office PowerPoint</Application>
  <PresentationFormat>Widescreen</PresentationFormat>
  <Paragraphs>143</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-apple-system</vt:lpstr>
      <vt:lpstr>Arial</vt:lpstr>
      <vt:lpstr>Calibri</vt:lpstr>
      <vt:lpstr>Calibri Light</vt:lpstr>
      <vt:lpstr>Segoe UI</vt:lpstr>
      <vt:lpstr>Office Theme</vt:lpstr>
      <vt:lpstr>Incremental Data Loading into Delta Lake</vt:lpstr>
      <vt:lpstr>PowerPoint Presentation</vt:lpstr>
      <vt:lpstr>Delta Lake</vt:lpstr>
      <vt:lpstr>PowerPoint Presentation</vt:lpstr>
      <vt:lpstr>On-boading Data Faster </vt:lpstr>
      <vt:lpstr>Patterns </vt:lpstr>
      <vt:lpstr>Patterns </vt:lpstr>
      <vt:lpstr>Approaches </vt:lpstr>
      <vt:lpstr>Demo In Fabric</vt:lpstr>
      <vt:lpstr>Other methods (Databricks Or Fabric ) </vt:lpstr>
      <vt:lpstr>PowerPoint Presentation</vt:lpstr>
      <vt:lpstr>Our sponsors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Incremental Data Loading into Delta Lake</dc:title>
  <dc:creator>Puneet Vijwani</dc:creator>
  <cp:lastModifiedBy>Puneet</cp:lastModifiedBy>
  <cp:revision>22</cp:revision>
  <dcterms:created xsi:type="dcterms:W3CDTF">2023-06-09T08:55:51Z</dcterms:created>
  <dcterms:modified xsi:type="dcterms:W3CDTF">2023-11-25T09:33:44Z</dcterms:modified>
</cp:coreProperties>
</file>